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0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5255</Words>
  <Application>Microsoft Office PowerPoint</Application>
  <PresentationFormat>Widescreen</PresentationFormat>
  <Paragraphs>795</Paragraphs>
  <Slides>80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6</cp:revision>
  <dcterms:created xsi:type="dcterms:W3CDTF">2025-04-22T21:15:10Z</dcterms:created>
  <dcterms:modified xsi:type="dcterms:W3CDTF">2025-05-09T10:55:39Z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