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41" r:id="rId25"/>
    <p:sldId id="34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40" r:id="rId34"/>
    <p:sldId id="286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305" r:id="rId45"/>
    <p:sldId id="343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1" r:id="rId60"/>
    <p:sldId id="299" r:id="rId61"/>
    <p:sldId id="301" r:id="rId62"/>
    <p:sldId id="302" r:id="rId63"/>
    <p:sldId id="303" r:id="rId64"/>
    <p:sldId id="304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1114-B65B-1E93-DCB7-F41C4EC4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&amp;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A56427-8D78-36C2-EA1D-D7923E29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79074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6726-40F8-D55E-880B-9261388E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9E03-12E9-C202-803E-C71C206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ou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F2659-1E9C-0F62-C9D8-1F145677F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56570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Verdade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602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08737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Estrutura da árvore DOM">
            <a:extLst>
              <a:ext uri="{FF2B5EF4-FFF2-40B4-BE49-F238E27FC236}">
                <a16:creationId xmlns:a16="http://schemas.microsoft.com/office/drawing/2014/main" id="{B59FDCC8-365A-81AD-B342-57B41156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8802"/>
            <a:ext cx="9906000" cy="4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D383-2A2A-6B96-A9D0-A21358F5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403B0-056E-1D6F-EF89-8DD498FA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lang="pt-BR"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lang="pt-BR" sz="2400" dirty="0">
              <a:latin typeface="Calibri"/>
              <a:cs typeface="Calibri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747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74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28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1549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629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81577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5083</Words>
  <Application>Microsoft Office PowerPoint</Application>
  <PresentationFormat>Widescreen</PresentationFormat>
  <Paragraphs>796</Paragraphs>
  <Slides>81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Tabela verdade operado lógico &amp;</vt:lpstr>
      <vt:lpstr>Tabela verdade operado lógico ou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Manipulação da árvore DOM</vt:lpstr>
      <vt:lpstr>Apresentação do PowerPoint</vt:lpstr>
      <vt:lpstr>Hierarquia de nós na estrutura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Manipulando atributos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9</cp:revision>
  <dcterms:created xsi:type="dcterms:W3CDTF">2025-04-22T21:15:10Z</dcterms:created>
  <dcterms:modified xsi:type="dcterms:W3CDTF">2025-05-14T10:21:54Z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