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sldIdLst>
    <p:sldId id="33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40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zael Carlos" userId="b98c19044d39da9c" providerId="LiveId" clId="{329A0DE9-7F98-477E-9DEB-63F2B36BE268}"/>
    <pc:docChg chg="addSld modSld">
      <pc:chgData name="Mizael Carlos" userId="b98c19044d39da9c" providerId="LiveId" clId="{329A0DE9-7F98-477E-9DEB-63F2B36BE268}" dt="2025-05-08T10:21:41.837" v="7" actId="20577"/>
      <pc:docMkLst>
        <pc:docMk/>
      </pc:docMkLst>
      <pc:sldChg chg="modSp mod">
        <pc:chgData name="Mizael Carlos" userId="b98c19044d39da9c" providerId="LiveId" clId="{329A0DE9-7F98-477E-9DEB-63F2B36BE268}" dt="2025-05-08T10:21:41.837" v="7" actId="20577"/>
        <pc:sldMkLst>
          <pc:docMk/>
          <pc:sldMk cId="0" sldId="285"/>
        </pc:sldMkLst>
        <pc:spChg chg="mod">
          <ac:chgData name="Mizael Carlos" userId="b98c19044d39da9c" providerId="LiveId" clId="{329A0DE9-7F98-477E-9DEB-63F2B36BE268}" dt="2025-05-08T10:21:41.837" v="7" actId="20577"/>
          <ac:spMkLst>
            <pc:docMk/>
            <pc:sldMk cId="0" sldId="285"/>
            <ac:spMk id="3" creationId="{00000000-0000-0000-0000-000000000000}"/>
          </ac:spMkLst>
        </pc:spChg>
      </pc:sldChg>
      <pc:sldChg chg="modSp new mod">
        <pc:chgData name="Mizael Carlos" userId="b98c19044d39da9c" providerId="LiveId" clId="{329A0DE9-7F98-477E-9DEB-63F2B36BE268}" dt="2025-05-08T10:21:27.679" v="5"/>
        <pc:sldMkLst>
          <pc:docMk/>
          <pc:sldMk cId="4199477912" sldId="340"/>
        </pc:sldMkLst>
        <pc:spChg chg="mod">
          <ac:chgData name="Mizael Carlos" userId="b98c19044d39da9c" providerId="LiveId" clId="{329A0DE9-7F98-477E-9DEB-63F2B36BE268}" dt="2025-05-08T10:21:27.679" v="5"/>
          <ac:spMkLst>
            <pc:docMk/>
            <pc:sldMk cId="4199477912" sldId="340"/>
            <ac:spMk id="3" creationId="{FC7DE779-42A9-7FD0-B375-56F9D1179D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71532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1141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73396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897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68683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74045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1092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706593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62068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107744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1375" y="2285466"/>
            <a:ext cx="5472430" cy="360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73215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2518951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440" y="23876"/>
            <a:ext cx="312927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48046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98727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50649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2970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3032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99179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406939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6752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440123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ma-international.org/publications-and-standards/standards/ecma-262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codecamp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a-international.org/ecma-262/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1223568" y="1696669"/>
            <a:ext cx="5508625" cy="2338461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 indent="711200" algn="r">
              <a:lnSpc>
                <a:spcPts val="5830"/>
              </a:lnSpc>
              <a:spcBef>
                <a:spcPts val="835"/>
              </a:spcBef>
            </a:pPr>
            <a:r>
              <a:rPr lang="pt-BR" sz="5400" spc="-20" dirty="0">
                <a:solidFill>
                  <a:srgbClr val="FFFFFF"/>
                </a:solidFill>
              </a:rPr>
              <a:t>Programação </a:t>
            </a:r>
            <a:r>
              <a:rPr lang="pt-BR" sz="5400" spc="-20" dirty="0" err="1">
                <a:solidFill>
                  <a:srgbClr val="FFFFFF"/>
                </a:solidFill>
              </a:rPr>
              <a:t>Client-Side</a:t>
            </a:r>
            <a:endParaRPr sz="5400" dirty="0"/>
          </a:p>
          <a:p>
            <a:pPr marR="8255" algn="r">
              <a:lnSpc>
                <a:spcPts val="5750"/>
              </a:lnSpc>
            </a:pPr>
            <a:r>
              <a:rPr sz="5400" dirty="0">
                <a:solidFill>
                  <a:srgbClr val="FFFFFF"/>
                </a:solidFill>
              </a:rPr>
              <a:t>– </a:t>
            </a:r>
            <a:r>
              <a:rPr sz="5400" spc="-10" dirty="0">
                <a:solidFill>
                  <a:srgbClr val="FFFFFF"/>
                </a:solidFill>
              </a:rPr>
              <a:t>JavaScript</a:t>
            </a:r>
            <a:endParaRPr sz="5400" dirty="0"/>
          </a:p>
        </p:txBody>
      </p:sp>
      <p:sp>
        <p:nvSpPr>
          <p:cNvPr id="6" name="object 6"/>
          <p:cNvSpPr txBox="1"/>
          <p:nvPr/>
        </p:nvSpPr>
        <p:spPr>
          <a:xfrm>
            <a:off x="7179056" y="2989833"/>
            <a:ext cx="3698875" cy="549509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Prof.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80" dirty="0">
                <a:solidFill>
                  <a:srgbClr val="FFFFFF"/>
                </a:solidFill>
                <a:latin typeface="Calibri"/>
                <a:cs typeface="Calibri"/>
              </a:rPr>
              <a:t>Mizael Carlos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50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Incorporar</a:t>
            </a:r>
            <a:r>
              <a:rPr spc="-160" dirty="0"/>
              <a:t> </a:t>
            </a:r>
            <a:r>
              <a:rPr spc="-40" dirty="0"/>
              <a:t>código</a:t>
            </a:r>
            <a:r>
              <a:rPr spc="-180" dirty="0"/>
              <a:t> </a:t>
            </a:r>
            <a:r>
              <a:rPr dirty="0"/>
              <a:t>JS</a:t>
            </a:r>
            <a:r>
              <a:rPr spc="-170" dirty="0"/>
              <a:t> </a:t>
            </a:r>
            <a:r>
              <a:rPr dirty="0"/>
              <a:t>na</a:t>
            </a:r>
            <a:r>
              <a:rPr spc="-150" dirty="0"/>
              <a:t> </a:t>
            </a:r>
            <a:r>
              <a:rPr spc="-20" dirty="0"/>
              <a:t>página</a:t>
            </a:r>
            <a:r>
              <a:rPr spc="-160" dirty="0"/>
              <a:t> </a:t>
            </a:r>
            <a:r>
              <a:rPr spc="-2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9132"/>
            <a:ext cx="9384030" cy="45212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200" dirty="0">
                <a:latin typeface="Calibri"/>
                <a:cs typeface="Calibri"/>
              </a:rPr>
              <a:t>Duas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maneiras:</a:t>
            </a:r>
            <a:endParaRPr sz="32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Embutido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HTML</a:t>
            </a:r>
            <a:endParaRPr sz="28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Mais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direto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acessível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somente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específica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Dificulta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manutenção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maiores</a:t>
            </a:r>
            <a:endParaRPr sz="24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arquivo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separado</a:t>
            </a:r>
            <a:endParaRPr sz="2800">
              <a:latin typeface="Calibri"/>
              <a:cs typeface="Calibri"/>
            </a:endParaRPr>
          </a:p>
          <a:p>
            <a:pPr marL="1154430" marR="128905" lvl="1" indent="-227329">
              <a:lnSpc>
                <a:spcPts val="2590"/>
              </a:lnSpc>
              <a:spcBef>
                <a:spcPts val="56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Melhor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separação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responsabilidades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(HTML)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 	</a:t>
            </a:r>
            <a:r>
              <a:rPr sz="2400" spc="-10" dirty="0">
                <a:latin typeface="Calibri"/>
                <a:cs typeface="Calibri"/>
              </a:rPr>
              <a:t>comportamento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(código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JS)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conciso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fácil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manter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Possibilita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reutilizar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vários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mantidos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cache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Código</a:t>
            </a:r>
            <a:r>
              <a:rPr spc="-190" dirty="0"/>
              <a:t> </a:t>
            </a:r>
            <a:r>
              <a:rPr spc="-45" dirty="0"/>
              <a:t>JavaScript</a:t>
            </a:r>
            <a:r>
              <a:rPr spc="-170" dirty="0"/>
              <a:t> </a:t>
            </a:r>
            <a:r>
              <a:rPr spc="-35" dirty="0"/>
              <a:t>embutido</a:t>
            </a:r>
            <a:r>
              <a:rPr spc="-210" dirty="0"/>
              <a:t> </a:t>
            </a:r>
            <a:r>
              <a:rPr dirty="0"/>
              <a:t>no</a:t>
            </a:r>
            <a:r>
              <a:rPr spc="-170" dirty="0"/>
              <a:t> </a:t>
            </a:r>
            <a:r>
              <a:rPr spc="-20" dirty="0"/>
              <a:t>HTML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28737"/>
            <a:ext cx="7768590" cy="9366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Aqui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vai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o</a:t>
            </a:r>
            <a:r>
              <a:rPr sz="2400" spc="-4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da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Consolas"/>
                <a:cs typeface="Consolas"/>
              </a:rPr>
              <a:t>página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922" y="2769870"/>
            <a:ext cx="5760720" cy="1777364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780">
              <a:lnSpc>
                <a:spcPts val="2665"/>
              </a:lnSpc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818515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//meu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código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endParaRPr sz="2400">
              <a:latin typeface="Consolas"/>
              <a:cs typeface="Consolas"/>
            </a:endParaRPr>
          </a:p>
          <a:p>
            <a:pPr marL="818515">
              <a:lnSpc>
                <a:spcPct val="100000"/>
              </a:lnSpc>
              <a:spcBef>
                <a:spcPts val="705"/>
              </a:spcBef>
            </a:pPr>
            <a:r>
              <a:rPr sz="2400" spc="-25" dirty="0">
                <a:solidFill>
                  <a:srgbClr val="6A9954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44780">
              <a:lnSpc>
                <a:spcPct val="100000"/>
              </a:lnSpc>
              <a:spcBef>
                <a:spcPts val="71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4555997"/>
            <a:ext cx="1202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Código</a:t>
            </a:r>
            <a:r>
              <a:rPr spc="-185" dirty="0"/>
              <a:t> </a:t>
            </a:r>
            <a:r>
              <a:rPr spc="-45" dirty="0"/>
              <a:t>JavaScript</a:t>
            </a:r>
            <a:r>
              <a:rPr spc="-170" dirty="0"/>
              <a:t> </a:t>
            </a:r>
            <a:r>
              <a:rPr dirty="0"/>
              <a:t>em</a:t>
            </a:r>
            <a:r>
              <a:rPr spc="-185" dirty="0"/>
              <a:t> </a:t>
            </a:r>
            <a:r>
              <a:rPr spc="-45" dirty="0"/>
              <a:t>arquivo</a:t>
            </a:r>
            <a:r>
              <a:rPr spc="-190" dirty="0"/>
              <a:t> </a:t>
            </a:r>
            <a:r>
              <a:rPr spc="-10" dirty="0"/>
              <a:t>separado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662940" y="1837944"/>
            <a:ext cx="8685530" cy="2609215"/>
          </a:xfrm>
          <a:custGeom>
            <a:avLst/>
            <a:gdLst/>
            <a:ahLst/>
            <a:cxnLst/>
            <a:rect l="l" t="t" r="r" b="b"/>
            <a:pathLst>
              <a:path w="8685530" h="2609215">
                <a:moveTo>
                  <a:pt x="0" y="2609087"/>
                </a:moveTo>
                <a:lnTo>
                  <a:pt x="8685276" y="2609087"/>
                </a:lnTo>
                <a:lnTo>
                  <a:pt x="8685276" y="0"/>
                </a:lnTo>
                <a:lnTo>
                  <a:pt x="0" y="0"/>
                </a:lnTo>
                <a:lnTo>
                  <a:pt x="0" y="2609087"/>
                </a:lnTo>
                <a:close/>
              </a:path>
            </a:pathLst>
          </a:custGeom>
          <a:ln w="9525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9313" y="3039617"/>
            <a:ext cx="6821805" cy="475615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src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"meujavascript.js"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3408888"/>
            <a:ext cx="1202690" cy="86804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spc="-25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0880" y="4777740"/>
            <a:ext cx="4312920" cy="185801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25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//meu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código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25" dirty="0">
                <a:solidFill>
                  <a:srgbClr val="6A9954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375" y="1525270"/>
            <a:ext cx="8540115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05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pagina.html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825"/>
              </a:lnSpc>
            </a:pPr>
            <a:r>
              <a:rPr sz="2400" spc="-25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Aqui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vai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o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da</a:t>
            </a:r>
            <a:r>
              <a:rPr sz="2400" spc="-4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Consolas"/>
                <a:cs typeface="Consolas"/>
              </a:rPr>
              <a:t>página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38690" y="4465066"/>
            <a:ext cx="153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meujavascript.js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01479" y="3557142"/>
            <a:ext cx="1853564" cy="1945639"/>
            <a:chOff x="4901479" y="3557142"/>
            <a:chExt cx="1853564" cy="1945639"/>
          </a:xfrm>
        </p:grpSpPr>
        <p:sp>
          <p:nvSpPr>
            <p:cNvPr id="11" name="object 11"/>
            <p:cNvSpPr/>
            <p:nvPr/>
          </p:nvSpPr>
          <p:spPr>
            <a:xfrm>
              <a:off x="5249799" y="4981193"/>
              <a:ext cx="1499235" cy="514984"/>
            </a:xfrm>
            <a:custGeom>
              <a:avLst/>
              <a:gdLst/>
              <a:ahLst/>
              <a:cxnLst/>
              <a:rect l="l" t="t" r="r" b="b"/>
              <a:pathLst>
                <a:path w="1499234" h="514985">
                  <a:moveTo>
                    <a:pt x="0" y="0"/>
                  </a:moveTo>
                  <a:lnTo>
                    <a:pt x="163956" y="165480"/>
                  </a:lnTo>
                  <a:lnTo>
                    <a:pt x="201447" y="201751"/>
                  </a:lnTo>
                  <a:lnTo>
                    <a:pt x="240087" y="236120"/>
                  </a:lnTo>
                  <a:lnTo>
                    <a:pt x="279799" y="268573"/>
                  </a:lnTo>
                  <a:lnTo>
                    <a:pt x="320504" y="299093"/>
                  </a:lnTo>
                  <a:lnTo>
                    <a:pt x="362124" y="327666"/>
                  </a:lnTo>
                  <a:lnTo>
                    <a:pt x="404580" y="354274"/>
                  </a:lnTo>
                  <a:lnTo>
                    <a:pt x="447794" y="378903"/>
                  </a:lnTo>
                  <a:lnTo>
                    <a:pt x="491687" y="401538"/>
                  </a:lnTo>
                  <a:lnTo>
                    <a:pt x="536181" y="422161"/>
                  </a:lnTo>
                  <a:lnTo>
                    <a:pt x="581198" y="440758"/>
                  </a:lnTo>
                  <a:lnTo>
                    <a:pt x="626659" y="457313"/>
                  </a:lnTo>
                  <a:lnTo>
                    <a:pt x="672485" y="471810"/>
                  </a:lnTo>
                  <a:lnTo>
                    <a:pt x="718598" y="484233"/>
                  </a:lnTo>
                  <a:lnTo>
                    <a:pt x="764920" y="494568"/>
                  </a:lnTo>
                  <a:lnTo>
                    <a:pt x="811373" y="502797"/>
                  </a:lnTo>
                  <a:lnTo>
                    <a:pt x="857877" y="508906"/>
                  </a:lnTo>
                  <a:lnTo>
                    <a:pt x="904355" y="512879"/>
                  </a:lnTo>
                  <a:lnTo>
                    <a:pt x="950727" y="514699"/>
                  </a:lnTo>
                  <a:lnTo>
                    <a:pt x="996916" y="514352"/>
                  </a:lnTo>
                  <a:lnTo>
                    <a:pt x="1042843" y="511822"/>
                  </a:lnTo>
                  <a:lnTo>
                    <a:pt x="1088429" y="507093"/>
                  </a:lnTo>
                  <a:lnTo>
                    <a:pt x="1133597" y="500149"/>
                  </a:lnTo>
                  <a:lnTo>
                    <a:pt x="1178267" y="490975"/>
                  </a:lnTo>
                  <a:lnTo>
                    <a:pt x="1222361" y="479554"/>
                  </a:lnTo>
                  <a:lnTo>
                    <a:pt x="1265801" y="465872"/>
                  </a:lnTo>
                  <a:lnTo>
                    <a:pt x="1308509" y="449913"/>
                  </a:lnTo>
                  <a:lnTo>
                    <a:pt x="1350405" y="431660"/>
                  </a:lnTo>
                  <a:lnTo>
                    <a:pt x="1391411" y="411098"/>
                  </a:lnTo>
                  <a:lnTo>
                    <a:pt x="1473453" y="493775"/>
                  </a:lnTo>
                  <a:lnTo>
                    <a:pt x="1498853" y="188467"/>
                  </a:lnTo>
                  <a:lnTo>
                    <a:pt x="1145413" y="162813"/>
                  </a:lnTo>
                  <a:lnTo>
                    <a:pt x="1227454" y="245617"/>
                  </a:lnTo>
                  <a:lnTo>
                    <a:pt x="1186448" y="266175"/>
                  </a:lnTo>
                  <a:lnTo>
                    <a:pt x="1144552" y="284425"/>
                  </a:lnTo>
                  <a:lnTo>
                    <a:pt x="1101844" y="300381"/>
                  </a:lnTo>
                  <a:lnTo>
                    <a:pt x="1058404" y="314061"/>
                  </a:lnTo>
                  <a:lnTo>
                    <a:pt x="1014310" y="325480"/>
                  </a:lnTo>
                  <a:lnTo>
                    <a:pt x="969640" y="334653"/>
                  </a:lnTo>
                  <a:lnTo>
                    <a:pt x="924472" y="341596"/>
                  </a:lnTo>
                  <a:lnTo>
                    <a:pt x="878886" y="346324"/>
                  </a:lnTo>
                  <a:lnTo>
                    <a:pt x="832959" y="348854"/>
                  </a:lnTo>
                  <a:lnTo>
                    <a:pt x="786770" y="349201"/>
                  </a:lnTo>
                  <a:lnTo>
                    <a:pt x="740398" y="347381"/>
                  </a:lnTo>
                  <a:lnTo>
                    <a:pt x="693920" y="343409"/>
                  </a:lnTo>
                  <a:lnTo>
                    <a:pt x="647416" y="337301"/>
                  </a:lnTo>
                  <a:lnTo>
                    <a:pt x="600963" y="329072"/>
                  </a:lnTo>
                  <a:lnTo>
                    <a:pt x="554641" y="318739"/>
                  </a:lnTo>
                  <a:lnTo>
                    <a:pt x="508528" y="306317"/>
                  </a:lnTo>
                  <a:lnTo>
                    <a:pt x="462702" y="291821"/>
                  </a:lnTo>
                  <a:lnTo>
                    <a:pt x="417241" y="275268"/>
                  </a:lnTo>
                  <a:lnTo>
                    <a:pt x="372224" y="256672"/>
                  </a:lnTo>
                  <a:lnTo>
                    <a:pt x="327730" y="236050"/>
                  </a:lnTo>
                  <a:lnTo>
                    <a:pt x="283837" y="213417"/>
                  </a:lnTo>
                  <a:lnTo>
                    <a:pt x="240623" y="188789"/>
                  </a:lnTo>
                  <a:lnTo>
                    <a:pt x="198167" y="162182"/>
                  </a:lnTo>
                  <a:lnTo>
                    <a:pt x="156547" y="133610"/>
                  </a:lnTo>
                  <a:lnTo>
                    <a:pt x="115842" y="103091"/>
                  </a:lnTo>
                  <a:lnTo>
                    <a:pt x="76130" y="70639"/>
                  </a:lnTo>
                  <a:lnTo>
                    <a:pt x="37490" y="36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7774" y="3563492"/>
              <a:ext cx="428625" cy="1496695"/>
            </a:xfrm>
            <a:custGeom>
              <a:avLst/>
              <a:gdLst/>
              <a:ahLst/>
              <a:cxnLst/>
              <a:rect l="l" t="t" r="r" b="b"/>
              <a:pathLst>
                <a:path w="428625" h="1496695">
                  <a:moveTo>
                    <a:pt x="248933" y="0"/>
                  </a:moveTo>
                  <a:lnTo>
                    <a:pt x="214024" y="36750"/>
                  </a:lnTo>
                  <a:lnTo>
                    <a:pt x="181496" y="75692"/>
                  </a:lnTo>
                  <a:lnTo>
                    <a:pt x="155274" y="111035"/>
                  </a:lnTo>
                  <a:lnTo>
                    <a:pt x="131140" y="147438"/>
                  </a:lnTo>
                  <a:lnTo>
                    <a:pt x="109081" y="184832"/>
                  </a:lnTo>
                  <a:lnTo>
                    <a:pt x="89085" y="223149"/>
                  </a:lnTo>
                  <a:lnTo>
                    <a:pt x="71140" y="262321"/>
                  </a:lnTo>
                  <a:lnTo>
                    <a:pt x="55235" y="302279"/>
                  </a:lnTo>
                  <a:lnTo>
                    <a:pt x="41358" y="342956"/>
                  </a:lnTo>
                  <a:lnTo>
                    <a:pt x="29496" y="384284"/>
                  </a:lnTo>
                  <a:lnTo>
                    <a:pt x="19639" y="426193"/>
                  </a:lnTo>
                  <a:lnTo>
                    <a:pt x="11774" y="468615"/>
                  </a:lnTo>
                  <a:lnTo>
                    <a:pt x="5889" y="511484"/>
                  </a:lnTo>
                  <a:lnTo>
                    <a:pt x="1973" y="554729"/>
                  </a:lnTo>
                  <a:lnTo>
                    <a:pt x="14" y="598284"/>
                  </a:lnTo>
                  <a:lnTo>
                    <a:pt x="0" y="642079"/>
                  </a:lnTo>
                  <a:lnTo>
                    <a:pt x="1918" y="686047"/>
                  </a:lnTo>
                  <a:lnTo>
                    <a:pt x="5758" y="730119"/>
                  </a:lnTo>
                  <a:lnTo>
                    <a:pt x="11507" y="774227"/>
                  </a:lnTo>
                  <a:lnTo>
                    <a:pt x="19154" y="818303"/>
                  </a:lnTo>
                  <a:lnTo>
                    <a:pt x="28686" y="862279"/>
                  </a:lnTo>
                  <a:lnTo>
                    <a:pt x="40093" y="906086"/>
                  </a:lnTo>
                  <a:lnTo>
                    <a:pt x="53361" y="949657"/>
                  </a:lnTo>
                  <a:lnTo>
                    <a:pt x="68479" y="992922"/>
                  </a:lnTo>
                  <a:lnTo>
                    <a:pt x="85436" y="1035814"/>
                  </a:lnTo>
                  <a:lnTo>
                    <a:pt x="104220" y="1078265"/>
                  </a:lnTo>
                  <a:lnTo>
                    <a:pt x="124818" y="1120205"/>
                  </a:lnTo>
                  <a:lnTo>
                    <a:pt x="147219" y="1161568"/>
                  </a:lnTo>
                  <a:lnTo>
                    <a:pt x="171411" y="1202285"/>
                  </a:lnTo>
                  <a:lnTo>
                    <a:pt x="197382" y="1242287"/>
                  </a:lnTo>
                  <a:lnTo>
                    <a:pt x="225120" y="1281507"/>
                  </a:lnTo>
                  <a:lnTo>
                    <a:pt x="254614" y="1319875"/>
                  </a:lnTo>
                  <a:lnTo>
                    <a:pt x="285852" y="1357325"/>
                  </a:lnTo>
                  <a:lnTo>
                    <a:pt x="318822" y="1393787"/>
                  </a:lnTo>
                  <a:lnTo>
                    <a:pt x="353511" y="1429194"/>
                  </a:lnTo>
                  <a:lnTo>
                    <a:pt x="389909" y="1463477"/>
                  </a:lnTo>
                  <a:lnTo>
                    <a:pt x="428003" y="1496568"/>
                  </a:lnTo>
                  <a:lnTo>
                    <a:pt x="395548" y="1455195"/>
                  </a:lnTo>
                  <a:lnTo>
                    <a:pt x="365216" y="1412959"/>
                  </a:lnTo>
                  <a:lnTo>
                    <a:pt x="337008" y="1369938"/>
                  </a:lnTo>
                  <a:lnTo>
                    <a:pt x="310924" y="1326211"/>
                  </a:lnTo>
                  <a:lnTo>
                    <a:pt x="286966" y="1281856"/>
                  </a:lnTo>
                  <a:lnTo>
                    <a:pt x="265133" y="1236952"/>
                  </a:lnTo>
                  <a:lnTo>
                    <a:pt x="245428" y="1191576"/>
                  </a:lnTo>
                  <a:lnTo>
                    <a:pt x="227851" y="1145809"/>
                  </a:lnTo>
                  <a:lnTo>
                    <a:pt x="212403" y="1099727"/>
                  </a:lnTo>
                  <a:lnTo>
                    <a:pt x="199084" y="1053410"/>
                  </a:lnTo>
                  <a:lnTo>
                    <a:pt x="187896" y="1006937"/>
                  </a:lnTo>
                  <a:lnTo>
                    <a:pt x="178839" y="960385"/>
                  </a:lnTo>
                  <a:lnTo>
                    <a:pt x="171914" y="913834"/>
                  </a:lnTo>
                  <a:lnTo>
                    <a:pt x="167123" y="867361"/>
                  </a:lnTo>
                  <a:lnTo>
                    <a:pt x="164466" y="821046"/>
                  </a:lnTo>
                  <a:lnTo>
                    <a:pt x="163944" y="774967"/>
                  </a:lnTo>
                  <a:lnTo>
                    <a:pt x="165557" y="729202"/>
                  </a:lnTo>
                  <a:lnTo>
                    <a:pt x="169307" y="683830"/>
                  </a:lnTo>
                  <a:lnTo>
                    <a:pt x="175195" y="638930"/>
                  </a:lnTo>
                  <a:lnTo>
                    <a:pt x="183221" y="594579"/>
                  </a:lnTo>
                  <a:lnTo>
                    <a:pt x="193386" y="550857"/>
                  </a:lnTo>
                  <a:lnTo>
                    <a:pt x="205692" y="507842"/>
                  </a:lnTo>
                  <a:lnTo>
                    <a:pt x="220138" y="465613"/>
                  </a:lnTo>
                  <a:lnTo>
                    <a:pt x="236726" y="424247"/>
                  </a:lnTo>
                  <a:lnTo>
                    <a:pt x="255457" y="383825"/>
                  </a:lnTo>
                  <a:lnTo>
                    <a:pt x="276332" y="344423"/>
                  </a:lnTo>
                  <a:lnTo>
                    <a:pt x="299351" y="306121"/>
                  </a:lnTo>
                  <a:lnTo>
                    <a:pt x="324516" y="268997"/>
                  </a:lnTo>
                  <a:lnTo>
                    <a:pt x="351826" y="233130"/>
                  </a:lnTo>
                  <a:lnTo>
                    <a:pt x="381284" y="198599"/>
                  </a:lnTo>
                  <a:lnTo>
                    <a:pt x="412890" y="165481"/>
                  </a:lnTo>
                  <a:lnTo>
                    <a:pt x="248933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7829" y="3563492"/>
              <a:ext cx="1840864" cy="1932939"/>
            </a:xfrm>
            <a:custGeom>
              <a:avLst/>
              <a:gdLst/>
              <a:ahLst/>
              <a:cxnLst/>
              <a:rect l="l" t="t" r="r" b="b"/>
              <a:pathLst>
                <a:path w="1840865" h="1932939">
                  <a:moveTo>
                    <a:pt x="341969" y="1417701"/>
                  </a:moveTo>
                  <a:lnTo>
                    <a:pt x="379459" y="1453971"/>
                  </a:lnTo>
                  <a:lnTo>
                    <a:pt x="418100" y="1488340"/>
                  </a:lnTo>
                  <a:lnTo>
                    <a:pt x="457811" y="1520792"/>
                  </a:lnTo>
                  <a:lnTo>
                    <a:pt x="498516" y="1551311"/>
                  </a:lnTo>
                  <a:lnTo>
                    <a:pt x="540136" y="1579883"/>
                  </a:lnTo>
                  <a:lnTo>
                    <a:pt x="582592" y="1606490"/>
                  </a:lnTo>
                  <a:lnTo>
                    <a:pt x="625806" y="1631118"/>
                  </a:lnTo>
                  <a:lnTo>
                    <a:pt x="669699" y="1653751"/>
                  </a:lnTo>
                  <a:lnTo>
                    <a:pt x="714194" y="1674373"/>
                  </a:lnTo>
                  <a:lnTo>
                    <a:pt x="759210" y="1692969"/>
                  </a:lnTo>
                  <a:lnTo>
                    <a:pt x="804671" y="1709522"/>
                  </a:lnTo>
                  <a:lnTo>
                    <a:pt x="850498" y="1724018"/>
                  </a:lnTo>
                  <a:lnTo>
                    <a:pt x="896611" y="1736440"/>
                  </a:lnTo>
                  <a:lnTo>
                    <a:pt x="942933" y="1746773"/>
                  </a:lnTo>
                  <a:lnTo>
                    <a:pt x="989386" y="1755002"/>
                  </a:lnTo>
                  <a:lnTo>
                    <a:pt x="1035890" y="1761110"/>
                  </a:lnTo>
                  <a:lnTo>
                    <a:pt x="1082367" y="1765082"/>
                  </a:lnTo>
                  <a:lnTo>
                    <a:pt x="1128740" y="1766902"/>
                  </a:lnTo>
                  <a:lnTo>
                    <a:pt x="1174929" y="1766555"/>
                  </a:lnTo>
                  <a:lnTo>
                    <a:pt x="1220855" y="1764025"/>
                  </a:lnTo>
                  <a:lnTo>
                    <a:pt x="1266442" y="1759297"/>
                  </a:lnTo>
                  <a:lnTo>
                    <a:pt x="1311609" y="1752354"/>
                  </a:lnTo>
                  <a:lnTo>
                    <a:pt x="1356279" y="1743181"/>
                  </a:lnTo>
                  <a:lnTo>
                    <a:pt x="1400374" y="1731762"/>
                  </a:lnTo>
                  <a:lnTo>
                    <a:pt x="1443814" y="1718082"/>
                  </a:lnTo>
                  <a:lnTo>
                    <a:pt x="1486521" y="1702126"/>
                  </a:lnTo>
                  <a:lnTo>
                    <a:pt x="1528418" y="1683876"/>
                  </a:lnTo>
                  <a:lnTo>
                    <a:pt x="1569424" y="1663319"/>
                  </a:lnTo>
                  <a:lnTo>
                    <a:pt x="1487382" y="1580515"/>
                  </a:lnTo>
                  <a:lnTo>
                    <a:pt x="1840823" y="1606169"/>
                  </a:lnTo>
                  <a:lnTo>
                    <a:pt x="1815423" y="1911477"/>
                  </a:lnTo>
                  <a:lnTo>
                    <a:pt x="1733381" y="1828800"/>
                  </a:lnTo>
                  <a:lnTo>
                    <a:pt x="1692375" y="1849361"/>
                  </a:lnTo>
                  <a:lnTo>
                    <a:pt x="1650478" y="1867614"/>
                  </a:lnTo>
                  <a:lnTo>
                    <a:pt x="1607771" y="1883573"/>
                  </a:lnTo>
                  <a:lnTo>
                    <a:pt x="1564331" y="1897255"/>
                  </a:lnTo>
                  <a:lnTo>
                    <a:pt x="1520236" y="1908676"/>
                  </a:lnTo>
                  <a:lnTo>
                    <a:pt x="1475566" y="1917850"/>
                  </a:lnTo>
                  <a:lnTo>
                    <a:pt x="1430399" y="1924794"/>
                  </a:lnTo>
                  <a:lnTo>
                    <a:pt x="1384812" y="1929523"/>
                  </a:lnTo>
                  <a:lnTo>
                    <a:pt x="1338886" y="1932053"/>
                  </a:lnTo>
                  <a:lnTo>
                    <a:pt x="1292697" y="1932400"/>
                  </a:lnTo>
                  <a:lnTo>
                    <a:pt x="1246324" y="1930580"/>
                  </a:lnTo>
                  <a:lnTo>
                    <a:pt x="1199847" y="1926607"/>
                  </a:lnTo>
                  <a:lnTo>
                    <a:pt x="1153343" y="1920498"/>
                  </a:lnTo>
                  <a:lnTo>
                    <a:pt x="1106890" y="1912269"/>
                  </a:lnTo>
                  <a:lnTo>
                    <a:pt x="1060568" y="1901934"/>
                  </a:lnTo>
                  <a:lnTo>
                    <a:pt x="1014455" y="1889511"/>
                  </a:lnTo>
                  <a:lnTo>
                    <a:pt x="968628" y="1875014"/>
                  </a:lnTo>
                  <a:lnTo>
                    <a:pt x="923167" y="1858459"/>
                  </a:lnTo>
                  <a:lnTo>
                    <a:pt x="878151" y="1839862"/>
                  </a:lnTo>
                  <a:lnTo>
                    <a:pt x="833656" y="1819239"/>
                  </a:lnTo>
                  <a:lnTo>
                    <a:pt x="789763" y="1796604"/>
                  </a:lnTo>
                  <a:lnTo>
                    <a:pt x="746549" y="1771975"/>
                  </a:lnTo>
                  <a:lnTo>
                    <a:pt x="704093" y="1745367"/>
                  </a:lnTo>
                  <a:lnTo>
                    <a:pt x="662473" y="1716794"/>
                  </a:lnTo>
                  <a:lnTo>
                    <a:pt x="621768" y="1686274"/>
                  </a:lnTo>
                  <a:lnTo>
                    <a:pt x="582057" y="1653821"/>
                  </a:lnTo>
                  <a:lnTo>
                    <a:pt x="543416" y="1619452"/>
                  </a:lnTo>
                  <a:lnTo>
                    <a:pt x="505926" y="1583182"/>
                  </a:lnTo>
                  <a:lnTo>
                    <a:pt x="341969" y="1417701"/>
                  </a:lnTo>
                  <a:lnTo>
                    <a:pt x="306155" y="1380033"/>
                  </a:lnTo>
                  <a:lnTo>
                    <a:pt x="272292" y="1341329"/>
                  </a:lnTo>
                  <a:lnTo>
                    <a:pt x="240387" y="1301664"/>
                  </a:lnTo>
                  <a:lnTo>
                    <a:pt x="210444" y="1261111"/>
                  </a:lnTo>
                  <a:lnTo>
                    <a:pt x="182467" y="1219746"/>
                  </a:lnTo>
                  <a:lnTo>
                    <a:pt x="156462" y="1177641"/>
                  </a:lnTo>
                  <a:lnTo>
                    <a:pt x="132434" y="1134871"/>
                  </a:lnTo>
                  <a:lnTo>
                    <a:pt x="110388" y="1091511"/>
                  </a:lnTo>
                  <a:lnTo>
                    <a:pt x="90328" y="1047635"/>
                  </a:lnTo>
                  <a:lnTo>
                    <a:pt x="72260" y="1003317"/>
                  </a:lnTo>
                  <a:lnTo>
                    <a:pt x="56188" y="958630"/>
                  </a:lnTo>
                  <a:lnTo>
                    <a:pt x="42118" y="913650"/>
                  </a:lnTo>
                  <a:lnTo>
                    <a:pt x="30054" y="868451"/>
                  </a:lnTo>
                  <a:lnTo>
                    <a:pt x="20001" y="823106"/>
                  </a:lnTo>
                  <a:lnTo>
                    <a:pt x="11964" y="777690"/>
                  </a:lnTo>
                  <a:lnTo>
                    <a:pt x="5948" y="732278"/>
                  </a:lnTo>
                  <a:lnTo>
                    <a:pt x="1958" y="686943"/>
                  </a:lnTo>
                  <a:lnTo>
                    <a:pt x="0" y="641759"/>
                  </a:lnTo>
                  <a:lnTo>
                    <a:pt x="76" y="596801"/>
                  </a:lnTo>
                  <a:lnTo>
                    <a:pt x="2194" y="552143"/>
                  </a:lnTo>
                  <a:lnTo>
                    <a:pt x="6357" y="507860"/>
                  </a:lnTo>
                  <a:lnTo>
                    <a:pt x="12571" y="464025"/>
                  </a:lnTo>
                  <a:lnTo>
                    <a:pt x="20841" y="420713"/>
                  </a:lnTo>
                  <a:lnTo>
                    <a:pt x="31171" y="377997"/>
                  </a:lnTo>
                  <a:lnTo>
                    <a:pt x="43566" y="335953"/>
                  </a:lnTo>
                  <a:lnTo>
                    <a:pt x="58032" y="294654"/>
                  </a:lnTo>
                  <a:lnTo>
                    <a:pt x="74573" y="254174"/>
                  </a:lnTo>
                  <a:lnTo>
                    <a:pt x="93194" y="214589"/>
                  </a:lnTo>
                  <a:lnTo>
                    <a:pt x="113900" y="175971"/>
                  </a:lnTo>
                  <a:lnTo>
                    <a:pt x="136696" y="138395"/>
                  </a:lnTo>
                  <a:lnTo>
                    <a:pt x="161587" y="101936"/>
                  </a:lnTo>
                  <a:lnTo>
                    <a:pt x="188577" y="66668"/>
                  </a:lnTo>
                  <a:lnTo>
                    <a:pt x="217673" y="32664"/>
                  </a:lnTo>
                  <a:lnTo>
                    <a:pt x="248878" y="0"/>
                  </a:lnTo>
                  <a:lnTo>
                    <a:pt x="412835" y="165481"/>
                  </a:lnTo>
                  <a:lnTo>
                    <a:pt x="381229" y="198599"/>
                  </a:lnTo>
                  <a:lnTo>
                    <a:pt x="351772" y="233130"/>
                  </a:lnTo>
                  <a:lnTo>
                    <a:pt x="324461" y="268997"/>
                  </a:lnTo>
                  <a:lnTo>
                    <a:pt x="299297" y="306121"/>
                  </a:lnTo>
                  <a:lnTo>
                    <a:pt x="276277" y="344423"/>
                  </a:lnTo>
                  <a:lnTo>
                    <a:pt x="255403" y="383825"/>
                  </a:lnTo>
                  <a:lnTo>
                    <a:pt x="236672" y="424247"/>
                  </a:lnTo>
                  <a:lnTo>
                    <a:pt x="220084" y="465613"/>
                  </a:lnTo>
                  <a:lnTo>
                    <a:pt x="205637" y="507842"/>
                  </a:lnTo>
                  <a:lnTo>
                    <a:pt x="193332" y="550857"/>
                  </a:lnTo>
                  <a:lnTo>
                    <a:pt x="183166" y="594579"/>
                  </a:lnTo>
                  <a:lnTo>
                    <a:pt x="175140" y="638930"/>
                  </a:lnTo>
                  <a:lnTo>
                    <a:pt x="169253" y="683830"/>
                  </a:lnTo>
                  <a:lnTo>
                    <a:pt x="165503" y="729202"/>
                  </a:lnTo>
                  <a:lnTo>
                    <a:pt x="163889" y="774967"/>
                  </a:lnTo>
                  <a:lnTo>
                    <a:pt x="164411" y="821046"/>
                  </a:lnTo>
                  <a:lnTo>
                    <a:pt x="167069" y="867361"/>
                  </a:lnTo>
                  <a:lnTo>
                    <a:pt x="171860" y="913834"/>
                  </a:lnTo>
                  <a:lnTo>
                    <a:pt x="178784" y="960385"/>
                  </a:lnTo>
                  <a:lnTo>
                    <a:pt x="187841" y="1006937"/>
                  </a:lnTo>
                  <a:lnTo>
                    <a:pt x="199029" y="1053410"/>
                  </a:lnTo>
                  <a:lnTo>
                    <a:pt x="212348" y="1099727"/>
                  </a:lnTo>
                  <a:lnTo>
                    <a:pt x="227796" y="1145809"/>
                  </a:lnTo>
                  <a:lnTo>
                    <a:pt x="245374" y="1191576"/>
                  </a:lnTo>
                  <a:lnTo>
                    <a:pt x="265079" y="1236952"/>
                  </a:lnTo>
                  <a:lnTo>
                    <a:pt x="286911" y="1281856"/>
                  </a:lnTo>
                  <a:lnTo>
                    <a:pt x="310869" y="1326211"/>
                  </a:lnTo>
                  <a:lnTo>
                    <a:pt x="336953" y="1369938"/>
                  </a:lnTo>
                  <a:lnTo>
                    <a:pt x="365162" y="1412959"/>
                  </a:lnTo>
                  <a:lnTo>
                    <a:pt x="395494" y="1455195"/>
                  </a:lnTo>
                  <a:lnTo>
                    <a:pt x="427948" y="1496568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Observações</a:t>
            </a:r>
            <a:r>
              <a:rPr spc="-170" dirty="0"/>
              <a:t> </a:t>
            </a:r>
            <a:r>
              <a:rPr spc="-30" dirty="0"/>
              <a:t>gerais</a:t>
            </a:r>
            <a:r>
              <a:rPr spc="-170" dirty="0"/>
              <a:t> </a:t>
            </a:r>
            <a:r>
              <a:rPr spc="-20" dirty="0"/>
              <a:t>sobre</a:t>
            </a:r>
            <a:r>
              <a:rPr spc="-185" dirty="0"/>
              <a:t> </a:t>
            </a:r>
            <a:r>
              <a:rPr dirty="0"/>
              <a:t>a</a:t>
            </a:r>
            <a:r>
              <a:rPr spc="-140" dirty="0"/>
              <a:t> </a:t>
            </a:r>
            <a:r>
              <a:rPr spc="-10" dirty="0"/>
              <a:t>linguagem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pc="-10" dirty="0"/>
              <a:t>JavaScript</a:t>
            </a:r>
            <a:r>
              <a:rPr spc="-60" dirty="0"/>
              <a:t> </a:t>
            </a:r>
            <a:r>
              <a:rPr dirty="0"/>
              <a:t>é</a:t>
            </a:r>
            <a:r>
              <a:rPr spc="-65" dirty="0"/>
              <a:t> </a:t>
            </a:r>
            <a:r>
              <a:rPr dirty="0"/>
              <a:t>sensível</a:t>
            </a:r>
            <a:r>
              <a:rPr spc="-6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maiúsculas</a:t>
            </a:r>
            <a:r>
              <a:rPr spc="-60" dirty="0"/>
              <a:t> </a:t>
            </a:r>
            <a:r>
              <a:rPr dirty="0"/>
              <a:t>e</a:t>
            </a:r>
            <a:r>
              <a:rPr spc="-80" dirty="0"/>
              <a:t> </a:t>
            </a:r>
            <a:r>
              <a:rPr dirty="0"/>
              <a:t>minúsculas</a:t>
            </a:r>
            <a:r>
              <a:rPr spc="-40" dirty="0"/>
              <a:t> </a:t>
            </a:r>
            <a:r>
              <a:rPr spc="-10" dirty="0"/>
              <a:t>(</a:t>
            </a:r>
            <a:r>
              <a:rPr i="1" spc="-10" dirty="0">
                <a:latin typeface="Calibri"/>
                <a:cs typeface="Calibri"/>
              </a:rPr>
              <a:t>case-sensitive</a:t>
            </a:r>
            <a:r>
              <a:rPr spc="-10" dirty="0"/>
              <a:t>)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Declarações</a:t>
            </a:r>
            <a:r>
              <a:rPr spc="-90" dirty="0"/>
              <a:t> </a:t>
            </a:r>
            <a:r>
              <a:rPr dirty="0"/>
              <a:t>podem</a:t>
            </a:r>
            <a:r>
              <a:rPr spc="-55" dirty="0"/>
              <a:t> </a:t>
            </a:r>
            <a:r>
              <a:rPr dirty="0"/>
              <a:t>ou</a:t>
            </a:r>
            <a:r>
              <a:rPr spc="-55" dirty="0"/>
              <a:t> </a:t>
            </a:r>
            <a:r>
              <a:rPr dirty="0"/>
              <a:t>não</a:t>
            </a:r>
            <a:r>
              <a:rPr spc="-55" dirty="0"/>
              <a:t> </a:t>
            </a:r>
            <a:r>
              <a:rPr dirty="0"/>
              <a:t>terminar</a:t>
            </a:r>
            <a:r>
              <a:rPr spc="-60" dirty="0"/>
              <a:t> </a:t>
            </a:r>
            <a:r>
              <a:rPr dirty="0"/>
              <a:t>com</a:t>
            </a:r>
            <a:r>
              <a:rPr spc="-55" dirty="0"/>
              <a:t> </a:t>
            </a:r>
            <a:r>
              <a:rPr dirty="0"/>
              <a:t>o</a:t>
            </a:r>
            <a:r>
              <a:rPr spc="-65" dirty="0"/>
              <a:t> </a:t>
            </a:r>
            <a:r>
              <a:rPr spc="-35" dirty="0"/>
              <a:t>ponto-</a:t>
            </a:r>
            <a:r>
              <a:rPr dirty="0"/>
              <a:t>e-</a:t>
            </a:r>
            <a:r>
              <a:rPr spc="-10" dirty="0"/>
              <a:t>vírgula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Os</a:t>
            </a:r>
            <a:r>
              <a:rPr spc="-75" dirty="0"/>
              <a:t> </a:t>
            </a:r>
            <a:r>
              <a:rPr dirty="0"/>
              <a:t>tipos</a:t>
            </a:r>
            <a:r>
              <a:rPr spc="-70" dirty="0"/>
              <a:t> </a:t>
            </a:r>
            <a:r>
              <a:rPr dirty="0"/>
              <a:t>das</a:t>
            </a:r>
            <a:r>
              <a:rPr spc="-75" dirty="0"/>
              <a:t> </a:t>
            </a:r>
            <a:r>
              <a:rPr spc="-10" dirty="0"/>
              <a:t>variáveis</a:t>
            </a:r>
            <a:r>
              <a:rPr spc="-85" dirty="0"/>
              <a:t> </a:t>
            </a:r>
            <a:r>
              <a:rPr dirty="0"/>
              <a:t>são</a:t>
            </a:r>
            <a:r>
              <a:rPr spc="-80" dirty="0"/>
              <a:t> </a:t>
            </a:r>
            <a:r>
              <a:rPr dirty="0"/>
              <a:t>definidos</a:t>
            </a:r>
            <a:r>
              <a:rPr spc="-70" dirty="0"/>
              <a:t> </a:t>
            </a:r>
            <a:r>
              <a:rPr spc="-10" dirty="0"/>
              <a:t>automaticamente</a:t>
            </a: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dinâmica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dinâmicos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tipagem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fraca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Comentários</a:t>
            </a:r>
            <a:r>
              <a:rPr spc="-50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dirty="0"/>
              <a:t>linha:</a:t>
            </a:r>
            <a:r>
              <a:rPr spc="-30" dirty="0"/>
              <a:t> </a:t>
            </a:r>
            <a:r>
              <a:rPr dirty="0">
                <a:solidFill>
                  <a:srgbClr val="6FAC46"/>
                </a:solidFill>
              </a:rPr>
              <a:t>//</a:t>
            </a:r>
            <a:r>
              <a:rPr spc="-50" dirty="0">
                <a:solidFill>
                  <a:srgbClr val="6FAC46"/>
                </a:solidFill>
              </a:rPr>
              <a:t> </a:t>
            </a:r>
            <a:r>
              <a:rPr spc="-10" dirty="0">
                <a:solidFill>
                  <a:srgbClr val="6FAC46"/>
                </a:solidFill>
              </a:rPr>
              <a:t>comentário</a:t>
            </a: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Comentários</a:t>
            </a:r>
            <a:r>
              <a:rPr spc="-9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bloco:</a:t>
            </a:r>
            <a:r>
              <a:rPr spc="-75" dirty="0"/>
              <a:t> </a:t>
            </a:r>
            <a:r>
              <a:rPr dirty="0">
                <a:solidFill>
                  <a:srgbClr val="6FAC46"/>
                </a:solidFill>
              </a:rPr>
              <a:t>/*</a:t>
            </a:r>
            <a:r>
              <a:rPr spc="-75" dirty="0">
                <a:solidFill>
                  <a:srgbClr val="6FAC46"/>
                </a:solidFill>
              </a:rPr>
              <a:t> </a:t>
            </a:r>
            <a:r>
              <a:rPr dirty="0">
                <a:solidFill>
                  <a:srgbClr val="6FAC46"/>
                </a:solidFill>
              </a:rPr>
              <a:t>comentário</a:t>
            </a:r>
            <a:r>
              <a:rPr spc="-85" dirty="0">
                <a:solidFill>
                  <a:srgbClr val="6FAC46"/>
                </a:solidFill>
              </a:rPr>
              <a:t> </a:t>
            </a:r>
            <a:r>
              <a:rPr spc="-35" dirty="0">
                <a:solidFill>
                  <a:srgbClr val="6FAC46"/>
                </a:solidFill>
              </a:rPr>
              <a:t>*/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Algumas</a:t>
            </a:r>
            <a:r>
              <a:rPr spc="-150" dirty="0"/>
              <a:t> </a:t>
            </a:r>
            <a:r>
              <a:rPr spc="-45" dirty="0"/>
              <a:t>propriedades</a:t>
            </a:r>
            <a:r>
              <a:rPr spc="-145" dirty="0"/>
              <a:t> </a:t>
            </a:r>
            <a:r>
              <a:rPr dirty="0"/>
              <a:t>e</a:t>
            </a:r>
            <a:r>
              <a:rPr spc="-130" dirty="0"/>
              <a:t> </a:t>
            </a:r>
            <a:r>
              <a:rPr spc="-40" dirty="0"/>
              <a:t>métodos</a:t>
            </a:r>
            <a:r>
              <a:rPr spc="-150" dirty="0"/>
              <a:t> </a:t>
            </a:r>
            <a:r>
              <a:rPr spc="-1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1375" y="1719452"/>
            <a:ext cx="11075035" cy="44469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ct val="70500"/>
              </a:lnSpc>
              <a:spcBef>
                <a:spcPts val="875"/>
              </a:spcBef>
            </a:pPr>
            <a:r>
              <a:rPr sz="2200" b="1" dirty="0">
                <a:latin typeface="Courier New"/>
                <a:cs typeface="Courier New"/>
              </a:rPr>
              <a:t>window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navegador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contém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página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possibilita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obter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informações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ou </a:t>
            </a:r>
            <a:r>
              <a:rPr sz="2200" dirty="0">
                <a:latin typeface="Calibri"/>
                <a:cs typeface="Calibri"/>
              </a:rPr>
              <a:t>realizar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ações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respeito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janela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window.innerHeight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altura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10" dirty="0">
                <a:latin typeface="Calibri"/>
                <a:cs typeface="Calibri"/>
              </a:rPr>
              <a:t> conteúdo</a:t>
            </a:r>
            <a:r>
              <a:rPr sz="2200" dirty="0">
                <a:latin typeface="Calibri"/>
                <a:cs typeface="Calibri"/>
              </a:rPr>
              <a:t> da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window.innerWidth</a:t>
            </a:r>
            <a:r>
              <a:rPr sz="2200" spc="-7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largura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conteúdo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window.alert()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mostra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caixa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alerta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mensagem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botão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OK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window.confirm()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caixa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diálogo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confirmação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(botões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OK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cancelar)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window.close()</a:t>
            </a:r>
            <a:r>
              <a:rPr sz="2200" spc="-76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 fecha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janela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5"/>
              </a:spcBef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12700" marR="74930">
              <a:lnSpc>
                <a:spcPct val="70500"/>
              </a:lnSpc>
            </a:pPr>
            <a:r>
              <a:rPr sz="2200" b="1" dirty="0">
                <a:latin typeface="Courier New"/>
                <a:cs typeface="Courier New"/>
              </a:rPr>
              <a:t>document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(ou</a:t>
            </a:r>
            <a:r>
              <a:rPr sz="2200" b="1" spc="-1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window.document)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carregado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 </a:t>
            </a:r>
            <a:r>
              <a:rPr sz="2200" spc="-10" dirty="0">
                <a:latin typeface="Calibri"/>
                <a:cs typeface="Calibri"/>
              </a:rPr>
              <a:t>navegador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possibilita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manipulação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árvore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DOM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document.URL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URL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completa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document.title</a:t>
            </a:r>
            <a:r>
              <a:rPr sz="2200" spc="-7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 título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página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document.write()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escreve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texto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Algumas</a:t>
            </a:r>
            <a:r>
              <a:rPr spc="-150" dirty="0"/>
              <a:t> </a:t>
            </a:r>
            <a:r>
              <a:rPr spc="-45" dirty="0"/>
              <a:t>propriedades</a:t>
            </a:r>
            <a:r>
              <a:rPr spc="-145" dirty="0"/>
              <a:t> </a:t>
            </a:r>
            <a:r>
              <a:rPr dirty="0"/>
              <a:t>e</a:t>
            </a:r>
            <a:r>
              <a:rPr spc="-130" dirty="0"/>
              <a:t> </a:t>
            </a:r>
            <a:r>
              <a:rPr spc="-40" dirty="0"/>
              <a:t>métodos</a:t>
            </a:r>
            <a:r>
              <a:rPr spc="-150" dirty="0"/>
              <a:t> </a:t>
            </a:r>
            <a:r>
              <a:rPr spc="-1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1375" y="1736216"/>
            <a:ext cx="10747375" cy="437324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ct val="80200"/>
              </a:lnSpc>
              <a:spcBef>
                <a:spcPts val="670"/>
              </a:spcBef>
            </a:pPr>
            <a:r>
              <a:rPr sz="2400" b="1" dirty="0">
                <a:latin typeface="Courier New"/>
                <a:cs typeface="Courier New"/>
              </a:rPr>
              <a:t>navigator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(ou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window.navigator)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em </a:t>
            </a:r>
            <a:r>
              <a:rPr sz="2400" dirty="0">
                <a:latin typeface="Calibri"/>
                <a:cs typeface="Calibri"/>
              </a:rPr>
              <a:t>uso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(browser,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user-</a:t>
            </a:r>
            <a:r>
              <a:rPr sz="2400" dirty="0">
                <a:latin typeface="Calibri"/>
                <a:cs typeface="Calibri"/>
              </a:rPr>
              <a:t>agent)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fornece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informações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idioma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navegador, geolocalização,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memória,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029" marR="591820" indent="-227329">
              <a:lnSpc>
                <a:spcPts val="232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navigator.language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idioma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("en",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"en-</a:t>
            </a:r>
            <a:r>
              <a:rPr sz="2400" dirty="0">
                <a:latin typeface="Calibri"/>
                <a:cs typeface="Calibri"/>
              </a:rPr>
              <a:t>US",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"pt", 	</a:t>
            </a:r>
            <a:r>
              <a:rPr sz="2400" spc="-20" dirty="0">
                <a:latin typeface="Calibri"/>
                <a:cs typeface="Calibri"/>
              </a:rPr>
              <a:t>"pt-</a:t>
            </a:r>
            <a:r>
              <a:rPr sz="2400" dirty="0">
                <a:latin typeface="Calibri"/>
                <a:cs typeface="Calibri"/>
              </a:rPr>
              <a:t>BR",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  <a:p>
            <a:pPr marL="240029" marR="1096010" indent="-227329">
              <a:lnSpc>
                <a:spcPts val="232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navigator.geolocation</a:t>
            </a:r>
            <a:r>
              <a:rPr sz="2400" spc="-96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geolocalização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localização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usuário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ourier New"/>
                <a:cs typeface="Courier New"/>
              </a:rPr>
              <a:t>navigator.platform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plataforma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("Linux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i686",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600"/>
              </a:lnSpc>
            </a:pPr>
            <a:r>
              <a:rPr sz="2400" dirty="0">
                <a:latin typeface="Calibri"/>
                <a:cs typeface="Calibri"/>
              </a:rPr>
              <a:t>"Mac68K",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"Win32",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"WebTV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OS“,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console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(ou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window.console)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Representa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debug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ourier New"/>
                <a:cs typeface="Courier New"/>
              </a:rPr>
              <a:t>console.log()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registra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" y="1789176"/>
            <a:ext cx="7461884" cy="1640205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229"/>
              </a:lnSpc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L="871219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"Hello,</a:t>
            </a:r>
            <a:r>
              <a:rPr sz="2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world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of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JS!"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grpSp>
        <p:nvGrpSpPr>
          <p:cNvPr id="5" name="object 5"/>
          <p:cNvGrpSpPr/>
          <p:nvPr/>
        </p:nvGrpSpPr>
        <p:grpSpPr>
          <a:xfrm>
            <a:off x="4774247" y="3876675"/>
            <a:ext cx="6421755" cy="2695575"/>
            <a:chOff x="4774247" y="3876675"/>
            <a:chExt cx="6421755" cy="26955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3835" y="3886200"/>
              <a:ext cx="6402323" cy="13342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79009" y="3881437"/>
              <a:ext cx="6412230" cy="2686050"/>
            </a:xfrm>
            <a:custGeom>
              <a:avLst/>
              <a:gdLst/>
              <a:ahLst/>
              <a:cxnLst/>
              <a:rect l="l" t="t" r="r" b="b"/>
              <a:pathLst>
                <a:path w="6412230" h="2686050">
                  <a:moveTo>
                    <a:pt x="0" y="2685669"/>
                  </a:moveTo>
                  <a:lnTo>
                    <a:pt x="6411849" y="2685669"/>
                  </a:lnTo>
                  <a:lnTo>
                    <a:pt x="6411849" y="0"/>
                  </a:lnTo>
                  <a:lnTo>
                    <a:pt x="0" y="0"/>
                  </a:lnTo>
                  <a:lnTo>
                    <a:pt x="0" y="2685669"/>
                  </a:lnTo>
                  <a:close/>
                </a:path>
              </a:pathLst>
            </a:custGeom>
            <a:ln w="9525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97302" y="3713860"/>
            <a:ext cx="1638935" cy="1727835"/>
            <a:chOff x="2597302" y="3713860"/>
            <a:chExt cx="1638935" cy="1727835"/>
          </a:xfrm>
        </p:grpSpPr>
        <p:sp>
          <p:nvSpPr>
            <p:cNvPr id="9" name="object 9"/>
            <p:cNvSpPr/>
            <p:nvPr/>
          </p:nvSpPr>
          <p:spPr>
            <a:xfrm>
              <a:off x="2855721" y="5012054"/>
              <a:ext cx="1374140" cy="423545"/>
            </a:xfrm>
            <a:custGeom>
              <a:avLst/>
              <a:gdLst/>
              <a:ahLst/>
              <a:cxnLst/>
              <a:rect l="l" t="t" r="r" b="b"/>
              <a:pathLst>
                <a:path w="1374139" h="423545">
                  <a:moveTo>
                    <a:pt x="0" y="0"/>
                  </a:moveTo>
                  <a:lnTo>
                    <a:pt x="163956" y="165481"/>
                  </a:lnTo>
                  <a:lnTo>
                    <a:pt x="199233" y="199124"/>
                  </a:lnTo>
                  <a:lnTo>
                    <a:pt x="236021" y="230462"/>
                  </a:lnTo>
                  <a:lnTo>
                    <a:pt x="274221" y="259484"/>
                  </a:lnTo>
                  <a:lnTo>
                    <a:pt x="313733" y="286177"/>
                  </a:lnTo>
                  <a:lnTo>
                    <a:pt x="354459" y="310531"/>
                  </a:lnTo>
                  <a:lnTo>
                    <a:pt x="396297" y="332534"/>
                  </a:lnTo>
                  <a:lnTo>
                    <a:pt x="439150" y="352176"/>
                  </a:lnTo>
                  <a:lnTo>
                    <a:pt x="482918" y="369446"/>
                  </a:lnTo>
                  <a:lnTo>
                    <a:pt x="527502" y="384331"/>
                  </a:lnTo>
                  <a:lnTo>
                    <a:pt x="572801" y="396822"/>
                  </a:lnTo>
                  <a:lnTo>
                    <a:pt x="618717" y="406906"/>
                  </a:lnTo>
                  <a:lnTo>
                    <a:pt x="665150" y="414573"/>
                  </a:lnTo>
                  <a:lnTo>
                    <a:pt x="712002" y="419811"/>
                  </a:lnTo>
                  <a:lnTo>
                    <a:pt x="759171" y="422610"/>
                  </a:lnTo>
                  <a:lnTo>
                    <a:pt x="806560" y="422957"/>
                  </a:lnTo>
                  <a:lnTo>
                    <a:pt x="854069" y="420843"/>
                  </a:lnTo>
                  <a:lnTo>
                    <a:pt x="901598" y="416255"/>
                  </a:lnTo>
                  <a:lnTo>
                    <a:pt x="949048" y="409183"/>
                  </a:lnTo>
                  <a:lnTo>
                    <a:pt x="996319" y="399616"/>
                  </a:lnTo>
                  <a:lnTo>
                    <a:pt x="1043313" y="387542"/>
                  </a:lnTo>
                  <a:lnTo>
                    <a:pt x="1089929" y="372949"/>
                  </a:lnTo>
                  <a:lnTo>
                    <a:pt x="1136069" y="355828"/>
                  </a:lnTo>
                  <a:lnTo>
                    <a:pt x="1181633" y="336167"/>
                  </a:lnTo>
                  <a:lnTo>
                    <a:pt x="1226521" y="313954"/>
                  </a:lnTo>
                  <a:lnTo>
                    <a:pt x="1270635" y="289179"/>
                  </a:lnTo>
                  <a:lnTo>
                    <a:pt x="1352550" y="371856"/>
                  </a:lnTo>
                  <a:lnTo>
                    <a:pt x="1374013" y="62611"/>
                  </a:lnTo>
                  <a:lnTo>
                    <a:pt x="1024636" y="41021"/>
                  </a:lnTo>
                  <a:lnTo>
                    <a:pt x="1106551" y="123698"/>
                  </a:lnTo>
                  <a:lnTo>
                    <a:pt x="1062452" y="148473"/>
                  </a:lnTo>
                  <a:lnTo>
                    <a:pt x="1017577" y="170686"/>
                  </a:lnTo>
                  <a:lnTo>
                    <a:pt x="972025" y="190347"/>
                  </a:lnTo>
                  <a:lnTo>
                    <a:pt x="925897" y="207468"/>
                  </a:lnTo>
                  <a:lnTo>
                    <a:pt x="879291" y="222061"/>
                  </a:lnTo>
                  <a:lnTo>
                    <a:pt x="832306" y="234135"/>
                  </a:lnTo>
                  <a:lnTo>
                    <a:pt x="785043" y="243702"/>
                  </a:lnTo>
                  <a:lnTo>
                    <a:pt x="737601" y="250774"/>
                  </a:lnTo>
                  <a:lnTo>
                    <a:pt x="690079" y="255362"/>
                  </a:lnTo>
                  <a:lnTo>
                    <a:pt x="642576" y="257476"/>
                  </a:lnTo>
                  <a:lnTo>
                    <a:pt x="595192" y="257129"/>
                  </a:lnTo>
                  <a:lnTo>
                    <a:pt x="548027" y="254330"/>
                  </a:lnTo>
                  <a:lnTo>
                    <a:pt x="501179" y="249092"/>
                  </a:lnTo>
                  <a:lnTo>
                    <a:pt x="454749" y="241425"/>
                  </a:lnTo>
                  <a:lnTo>
                    <a:pt x="408836" y="231341"/>
                  </a:lnTo>
                  <a:lnTo>
                    <a:pt x="363539" y="218850"/>
                  </a:lnTo>
                  <a:lnTo>
                    <a:pt x="318957" y="203965"/>
                  </a:lnTo>
                  <a:lnTo>
                    <a:pt x="275191" y="186695"/>
                  </a:lnTo>
                  <a:lnTo>
                    <a:pt x="232339" y="167053"/>
                  </a:lnTo>
                  <a:lnTo>
                    <a:pt x="190501" y="145050"/>
                  </a:lnTo>
                  <a:lnTo>
                    <a:pt x="149776" y="120696"/>
                  </a:lnTo>
                  <a:lnTo>
                    <a:pt x="110264" y="94003"/>
                  </a:lnTo>
                  <a:lnTo>
                    <a:pt x="72064" y="64981"/>
                  </a:lnTo>
                  <a:lnTo>
                    <a:pt x="35276" y="33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03760" y="3720210"/>
              <a:ext cx="447675" cy="1369060"/>
            </a:xfrm>
            <a:custGeom>
              <a:avLst/>
              <a:gdLst/>
              <a:ahLst/>
              <a:cxnLst/>
              <a:rect l="l" t="t" r="r" b="b"/>
              <a:pathLst>
                <a:path w="447675" h="1369060">
                  <a:moveTo>
                    <a:pt x="283584" y="0"/>
                  </a:moveTo>
                  <a:lnTo>
                    <a:pt x="241770" y="44164"/>
                  </a:lnTo>
                  <a:lnTo>
                    <a:pt x="202812" y="90805"/>
                  </a:lnTo>
                  <a:lnTo>
                    <a:pt x="173303" y="130494"/>
                  </a:lnTo>
                  <a:lnTo>
                    <a:pt x="146146" y="171140"/>
                  </a:lnTo>
                  <a:lnTo>
                    <a:pt x="121333" y="212655"/>
                  </a:lnTo>
                  <a:lnTo>
                    <a:pt x="98853" y="254949"/>
                  </a:lnTo>
                  <a:lnTo>
                    <a:pt x="78698" y="297936"/>
                  </a:lnTo>
                  <a:lnTo>
                    <a:pt x="60857" y="341526"/>
                  </a:lnTo>
                  <a:lnTo>
                    <a:pt x="45322" y="385631"/>
                  </a:lnTo>
                  <a:lnTo>
                    <a:pt x="32083" y="430162"/>
                  </a:lnTo>
                  <a:lnTo>
                    <a:pt x="21131" y="475033"/>
                  </a:lnTo>
                  <a:lnTo>
                    <a:pt x="12456" y="520153"/>
                  </a:lnTo>
                  <a:lnTo>
                    <a:pt x="6049" y="565436"/>
                  </a:lnTo>
                  <a:lnTo>
                    <a:pt x="1900" y="610792"/>
                  </a:lnTo>
                  <a:lnTo>
                    <a:pt x="0" y="656133"/>
                  </a:lnTo>
                  <a:lnTo>
                    <a:pt x="339" y="701371"/>
                  </a:lnTo>
                  <a:lnTo>
                    <a:pt x="2908" y="746418"/>
                  </a:lnTo>
                  <a:lnTo>
                    <a:pt x="7698" y="791185"/>
                  </a:lnTo>
                  <a:lnTo>
                    <a:pt x="14699" y="835583"/>
                  </a:lnTo>
                  <a:lnTo>
                    <a:pt x="23901" y="879526"/>
                  </a:lnTo>
                  <a:lnTo>
                    <a:pt x="35296" y="922924"/>
                  </a:lnTo>
                  <a:lnTo>
                    <a:pt x="48873" y="965688"/>
                  </a:lnTo>
                  <a:lnTo>
                    <a:pt x="64624" y="1007732"/>
                  </a:lnTo>
                  <a:lnTo>
                    <a:pt x="82539" y="1048965"/>
                  </a:lnTo>
                  <a:lnTo>
                    <a:pt x="102608" y="1089301"/>
                  </a:lnTo>
                  <a:lnTo>
                    <a:pt x="124823" y="1128650"/>
                  </a:lnTo>
                  <a:lnTo>
                    <a:pt x="149173" y="1166925"/>
                  </a:lnTo>
                  <a:lnTo>
                    <a:pt x="175649" y="1204037"/>
                  </a:lnTo>
                  <a:lnTo>
                    <a:pt x="204242" y="1239897"/>
                  </a:lnTo>
                  <a:lnTo>
                    <a:pt x="234942" y="1274418"/>
                  </a:lnTo>
                  <a:lnTo>
                    <a:pt x="267740" y="1307511"/>
                  </a:lnTo>
                  <a:lnTo>
                    <a:pt x="302626" y="1339087"/>
                  </a:lnTo>
                  <a:lnTo>
                    <a:pt x="339591" y="1369059"/>
                  </a:lnTo>
                  <a:lnTo>
                    <a:pt x="311819" y="1329972"/>
                  </a:lnTo>
                  <a:lnTo>
                    <a:pt x="286462" y="1289788"/>
                  </a:lnTo>
                  <a:lnTo>
                    <a:pt x="263512" y="1248601"/>
                  </a:lnTo>
                  <a:lnTo>
                    <a:pt x="242961" y="1206504"/>
                  </a:lnTo>
                  <a:lnTo>
                    <a:pt x="224801" y="1163589"/>
                  </a:lnTo>
                  <a:lnTo>
                    <a:pt x="209022" y="1119952"/>
                  </a:lnTo>
                  <a:lnTo>
                    <a:pt x="195617" y="1075684"/>
                  </a:lnTo>
                  <a:lnTo>
                    <a:pt x="184577" y="1030878"/>
                  </a:lnTo>
                  <a:lnTo>
                    <a:pt x="175895" y="985629"/>
                  </a:lnTo>
                  <a:lnTo>
                    <a:pt x="169560" y="940028"/>
                  </a:lnTo>
                  <a:lnTo>
                    <a:pt x="165566" y="894170"/>
                  </a:lnTo>
                  <a:lnTo>
                    <a:pt x="163903" y="848148"/>
                  </a:lnTo>
                  <a:lnTo>
                    <a:pt x="164563" y="802054"/>
                  </a:lnTo>
                  <a:lnTo>
                    <a:pt x="167538" y="755983"/>
                  </a:lnTo>
                  <a:lnTo>
                    <a:pt x="172820" y="710026"/>
                  </a:lnTo>
                  <a:lnTo>
                    <a:pt x="180399" y="664278"/>
                  </a:lnTo>
                  <a:lnTo>
                    <a:pt x="190269" y="618832"/>
                  </a:lnTo>
                  <a:lnTo>
                    <a:pt x="202419" y="573780"/>
                  </a:lnTo>
                  <a:lnTo>
                    <a:pt x="216842" y="529216"/>
                  </a:lnTo>
                  <a:lnTo>
                    <a:pt x="233530" y="485234"/>
                  </a:lnTo>
                  <a:lnTo>
                    <a:pt x="252473" y="441926"/>
                  </a:lnTo>
                  <a:lnTo>
                    <a:pt x="273665" y="399385"/>
                  </a:lnTo>
                  <a:lnTo>
                    <a:pt x="297095" y="357705"/>
                  </a:lnTo>
                  <a:lnTo>
                    <a:pt x="322756" y="316980"/>
                  </a:lnTo>
                  <a:lnTo>
                    <a:pt x="350640" y="277301"/>
                  </a:lnTo>
                  <a:lnTo>
                    <a:pt x="380738" y="238763"/>
                  </a:lnTo>
                  <a:lnTo>
                    <a:pt x="413041" y="201458"/>
                  </a:lnTo>
                  <a:lnTo>
                    <a:pt x="447541" y="165481"/>
                  </a:lnTo>
                  <a:lnTo>
                    <a:pt x="283584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03652" y="3720210"/>
              <a:ext cx="1626235" cy="1715135"/>
            </a:xfrm>
            <a:custGeom>
              <a:avLst/>
              <a:gdLst/>
              <a:ahLst/>
              <a:cxnLst/>
              <a:rect l="l" t="t" r="r" b="b"/>
              <a:pathLst>
                <a:path w="1626235" h="1715135">
                  <a:moveTo>
                    <a:pt x="252069" y="1291844"/>
                  </a:moveTo>
                  <a:lnTo>
                    <a:pt x="287346" y="1325487"/>
                  </a:lnTo>
                  <a:lnTo>
                    <a:pt x="324134" y="1356825"/>
                  </a:lnTo>
                  <a:lnTo>
                    <a:pt x="362333" y="1385847"/>
                  </a:lnTo>
                  <a:lnTo>
                    <a:pt x="401845" y="1412540"/>
                  </a:lnTo>
                  <a:lnTo>
                    <a:pt x="442570" y="1436894"/>
                  </a:lnTo>
                  <a:lnTo>
                    <a:pt x="484408" y="1458897"/>
                  </a:lnTo>
                  <a:lnTo>
                    <a:pt x="527260" y="1478539"/>
                  </a:lnTo>
                  <a:lnTo>
                    <a:pt x="571027" y="1495809"/>
                  </a:lnTo>
                  <a:lnTo>
                    <a:pt x="615608" y="1510694"/>
                  </a:lnTo>
                  <a:lnTo>
                    <a:pt x="660905" y="1523185"/>
                  </a:lnTo>
                  <a:lnTo>
                    <a:pt x="706819" y="1533269"/>
                  </a:lnTo>
                  <a:lnTo>
                    <a:pt x="753249" y="1540936"/>
                  </a:lnTo>
                  <a:lnTo>
                    <a:pt x="800096" y="1546174"/>
                  </a:lnTo>
                  <a:lnTo>
                    <a:pt x="847262" y="1548973"/>
                  </a:lnTo>
                  <a:lnTo>
                    <a:pt x="894645" y="1549320"/>
                  </a:lnTo>
                  <a:lnTo>
                    <a:pt x="942148" y="1547206"/>
                  </a:lnTo>
                  <a:lnTo>
                    <a:pt x="989670" y="1542618"/>
                  </a:lnTo>
                  <a:lnTo>
                    <a:pt x="1037113" y="1535546"/>
                  </a:lnTo>
                  <a:lnTo>
                    <a:pt x="1084376" y="1525979"/>
                  </a:lnTo>
                  <a:lnTo>
                    <a:pt x="1131360" y="1513905"/>
                  </a:lnTo>
                  <a:lnTo>
                    <a:pt x="1177966" y="1499312"/>
                  </a:lnTo>
                  <a:lnTo>
                    <a:pt x="1224095" y="1482191"/>
                  </a:lnTo>
                  <a:lnTo>
                    <a:pt x="1269646" y="1462530"/>
                  </a:lnTo>
                  <a:lnTo>
                    <a:pt x="1314521" y="1440317"/>
                  </a:lnTo>
                  <a:lnTo>
                    <a:pt x="1358620" y="1415541"/>
                  </a:lnTo>
                  <a:lnTo>
                    <a:pt x="1276705" y="1332864"/>
                  </a:lnTo>
                  <a:lnTo>
                    <a:pt x="1626082" y="1354455"/>
                  </a:lnTo>
                  <a:lnTo>
                    <a:pt x="1604619" y="1663700"/>
                  </a:lnTo>
                  <a:lnTo>
                    <a:pt x="1522704" y="1581023"/>
                  </a:lnTo>
                  <a:lnTo>
                    <a:pt x="1478590" y="1605798"/>
                  </a:lnTo>
                  <a:lnTo>
                    <a:pt x="1433702" y="1628011"/>
                  </a:lnTo>
                  <a:lnTo>
                    <a:pt x="1388138" y="1647672"/>
                  </a:lnTo>
                  <a:lnTo>
                    <a:pt x="1341998" y="1664793"/>
                  </a:lnTo>
                  <a:lnTo>
                    <a:pt x="1295382" y="1679386"/>
                  </a:lnTo>
                  <a:lnTo>
                    <a:pt x="1248388" y="1691460"/>
                  </a:lnTo>
                  <a:lnTo>
                    <a:pt x="1201117" y="1701027"/>
                  </a:lnTo>
                  <a:lnTo>
                    <a:pt x="1153667" y="1708099"/>
                  </a:lnTo>
                  <a:lnTo>
                    <a:pt x="1106138" y="1712687"/>
                  </a:lnTo>
                  <a:lnTo>
                    <a:pt x="1058630" y="1714801"/>
                  </a:lnTo>
                  <a:lnTo>
                    <a:pt x="1011241" y="1714454"/>
                  </a:lnTo>
                  <a:lnTo>
                    <a:pt x="964071" y="1711655"/>
                  </a:lnTo>
                  <a:lnTo>
                    <a:pt x="917220" y="1706417"/>
                  </a:lnTo>
                  <a:lnTo>
                    <a:pt x="870787" y="1698750"/>
                  </a:lnTo>
                  <a:lnTo>
                    <a:pt x="824870" y="1688666"/>
                  </a:lnTo>
                  <a:lnTo>
                    <a:pt x="779571" y="1676175"/>
                  </a:lnTo>
                  <a:lnTo>
                    <a:pt x="734988" y="1661290"/>
                  </a:lnTo>
                  <a:lnTo>
                    <a:pt x="691220" y="1644020"/>
                  </a:lnTo>
                  <a:lnTo>
                    <a:pt x="648367" y="1624378"/>
                  </a:lnTo>
                  <a:lnTo>
                    <a:pt x="606528" y="1602375"/>
                  </a:lnTo>
                  <a:lnTo>
                    <a:pt x="565803" y="1578021"/>
                  </a:lnTo>
                  <a:lnTo>
                    <a:pt x="526291" y="1551328"/>
                  </a:lnTo>
                  <a:lnTo>
                    <a:pt x="488091" y="1522306"/>
                  </a:lnTo>
                  <a:lnTo>
                    <a:pt x="451303" y="1490968"/>
                  </a:lnTo>
                  <a:lnTo>
                    <a:pt x="416026" y="1457325"/>
                  </a:lnTo>
                  <a:lnTo>
                    <a:pt x="252069" y="1291844"/>
                  </a:lnTo>
                  <a:lnTo>
                    <a:pt x="219512" y="1257166"/>
                  </a:lnTo>
                  <a:lnTo>
                    <a:pt x="189215" y="1221160"/>
                  </a:lnTo>
                  <a:lnTo>
                    <a:pt x="161176" y="1183914"/>
                  </a:lnTo>
                  <a:lnTo>
                    <a:pt x="135392" y="1145516"/>
                  </a:lnTo>
                  <a:lnTo>
                    <a:pt x="111861" y="1106058"/>
                  </a:lnTo>
                  <a:lnTo>
                    <a:pt x="90582" y="1065627"/>
                  </a:lnTo>
                  <a:lnTo>
                    <a:pt x="71552" y="1024313"/>
                  </a:lnTo>
                  <a:lnTo>
                    <a:pt x="54768" y="982206"/>
                  </a:lnTo>
                  <a:lnTo>
                    <a:pt x="40228" y="939394"/>
                  </a:lnTo>
                  <a:lnTo>
                    <a:pt x="27931" y="895967"/>
                  </a:lnTo>
                  <a:lnTo>
                    <a:pt x="17874" y="852014"/>
                  </a:lnTo>
                  <a:lnTo>
                    <a:pt x="10054" y="807625"/>
                  </a:lnTo>
                  <a:lnTo>
                    <a:pt x="4470" y="762888"/>
                  </a:lnTo>
                  <a:lnTo>
                    <a:pt x="1119" y="717893"/>
                  </a:lnTo>
                  <a:lnTo>
                    <a:pt x="0" y="672730"/>
                  </a:lnTo>
                  <a:lnTo>
                    <a:pt x="1109" y="627487"/>
                  </a:lnTo>
                  <a:lnTo>
                    <a:pt x="4444" y="582253"/>
                  </a:lnTo>
                  <a:lnTo>
                    <a:pt x="10004" y="537119"/>
                  </a:lnTo>
                  <a:lnTo>
                    <a:pt x="17787" y="492173"/>
                  </a:lnTo>
                  <a:lnTo>
                    <a:pt x="27789" y="447504"/>
                  </a:lnTo>
                  <a:lnTo>
                    <a:pt x="40009" y="403203"/>
                  </a:lnTo>
                  <a:lnTo>
                    <a:pt x="54444" y="359357"/>
                  </a:lnTo>
                  <a:lnTo>
                    <a:pt x="71093" y="316057"/>
                  </a:lnTo>
                  <a:lnTo>
                    <a:pt x="89952" y="273391"/>
                  </a:lnTo>
                  <a:lnTo>
                    <a:pt x="111021" y="231449"/>
                  </a:lnTo>
                  <a:lnTo>
                    <a:pt x="134296" y="190321"/>
                  </a:lnTo>
                  <a:lnTo>
                    <a:pt x="159775" y="150095"/>
                  </a:lnTo>
                  <a:lnTo>
                    <a:pt x="187457" y="110860"/>
                  </a:lnTo>
                  <a:lnTo>
                    <a:pt x="217338" y="72707"/>
                  </a:lnTo>
                  <a:lnTo>
                    <a:pt x="249417" y="35723"/>
                  </a:lnTo>
                  <a:lnTo>
                    <a:pt x="283692" y="0"/>
                  </a:lnTo>
                  <a:lnTo>
                    <a:pt x="447649" y="165481"/>
                  </a:lnTo>
                  <a:lnTo>
                    <a:pt x="413148" y="201458"/>
                  </a:lnTo>
                  <a:lnTo>
                    <a:pt x="380845" y="238763"/>
                  </a:lnTo>
                  <a:lnTo>
                    <a:pt x="350748" y="277301"/>
                  </a:lnTo>
                  <a:lnTo>
                    <a:pt x="322864" y="316980"/>
                  </a:lnTo>
                  <a:lnTo>
                    <a:pt x="297203" y="357705"/>
                  </a:lnTo>
                  <a:lnTo>
                    <a:pt x="273772" y="399385"/>
                  </a:lnTo>
                  <a:lnTo>
                    <a:pt x="252581" y="441926"/>
                  </a:lnTo>
                  <a:lnTo>
                    <a:pt x="233637" y="485234"/>
                  </a:lnTo>
                  <a:lnTo>
                    <a:pt x="216950" y="529216"/>
                  </a:lnTo>
                  <a:lnTo>
                    <a:pt x="202526" y="573780"/>
                  </a:lnTo>
                  <a:lnTo>
                    <a:pt x="190376" y="618832"/>
                  </a:lnTo>
                  <a:lnTo>
                    <a:pt x="180507" y="664278"/>
                  </a:lnTo>
                  <a:lnTo>
                    <a:pt x="172927" y="710026"/>
                  </a:lnTo>
                  <a:lnTo>
                    <a:pt x="167646" y="755983"/>
                  </a:lnTo>
                  <a:lnTo>
                    <a:pt x="164671" y="802054"/>
                  </a:lnTo>
                  <a:lnTo>
                    <a:pt x="164010" y="848148"/>
                  </a:lnTo>
                  <a:lnTo>
                    <a:pt x="165673" y="894170"/>
                  </a:lnTo>
                  <a:lnTo>
                    <a:pt x="169668" y="940028"/>
                  </a:lnTo>
                  <a:lnTo>
                    <a:pt x="176002" y="985629"/>
                  </a:lnTo>
                  <a:lnTo>
                    <a:pt x="184685" y="1030878"/>
                  </a:lnTo>
                  <a:lnTo>
                    <a:pt x="195725" y="1075684"/>
                  </a:lnTo>
                  <a:lnTo>
                    <a:pt x="209130" y="1119952"/>
                  </a:lnTo>
                  <a:lnTo>
                    <a:pt x="224908" y="1163589"/>
                  </a:lnTo>
                  <a:lnTo>
                    <a:pt x="243069" y="1206504"/>
                  </a:lnTo>
                  <a:lnTo>
                    <a:pt x="263620" y="1248601"/>
                  </a:lnTo>
                  <a:lnTo>
                    <a:pt x="286569" y="1289788"/>
                  </a:lnTo>
                  <a:lnTo>
                    <a:pt x="311926" y="1329972"/>
                  </a:lnTo>
                  <a:lnTo>
                    <a:pt x="339699" y="1369059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12" y="1799844"/>
            <a:ext cx="11925300" cy="1763395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0550" marR="294640">
              <a:lnSpc>
                <a:spcPts val="2520"/>
              </a:lnSpc>
              <a:spcBef>
                <a:spcPts val="135"/>
              </a:spcBef>
            </a:pP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altura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conteúdo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janela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window.innerHeight</a:t>
            </a:r>
            <a:r>
              <a:rPr sz="1800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"px.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&lt;br/&gt;"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largura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conteúdo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janela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window.innerWidth</a:t>
            </a:r>
            <a:r>
              <a:rPr sz="1800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"px.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&lt;br/&gt;"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grpSp>
        <p:nvGrpSpPr>
          <p:cNvPr id="5" name="object 5"/>
          <p:cNvGrpSpPr/>
          <p:nvPr/>
        </p:nvGrpSpPr>
        <p:grpSpPr>
          <a:xfrm>
            <a:off x="2961382" y="3868292"/>
            <a:ext cx="1736725" cy="1625600"/>
            <a:chOff x="2961382" y="3868292"/>
            <a:chExt cx="1736725" cy="1625600"/>
          </a:xfrm>
        </p:grpSpPr>
        <p:sp>
          <p:nvSpPr>
            <p:cNvPr id="6" name="object 6"/>
            <p:cNvSpPr/>
            <p:nvPr/>
          </p:nvSpPr>
          <p:spPr>
            <a:xfrm>
              <a:off x="3303015" y="5048884"/>
              <a:ext cx="1388745" cy="438784"/>
            </a:xfrm>
            <a:custGeom>
              <a:avLst/>
              <a:gdLst/>
              <a:ahLst/>
              <a:cxnLst/>
              <a:rect l="l" t="t" r="r" b="b"/>
              <a:pathLst>
                <a:path w="1388745" h="438785">
                  <a:moveTo>
                    <a:pt x="1371092" y="0"/>
                  </a:moveTo>
                  <a:lnTo>
                    <a:pt x="1021714" y="22606"/>
                  </a:lnTo>
                  <a:lnTo>
                    <a:pt x="1113409" y="94360"/>
                  </a:lnTo>
                  <a:lnTo>
                    <a:pt x="1072778" y="124503"/>
                  </a:lnTo>
                  <a:lnTo>
                    <a:pt x="1031056" y="152200"/>
                  </a:lnTo>
                  <a:lnTo>
                    <a:pt x="988341" y="177451"/>
                  </a:lnTo>
                  <a:lnTo>
                    <a:pt x="944734" y="200255"/>
                  </a:lnTo>
                  <a:lnTo>
                    <a:pt x="900334" y="220610"/>
                  </a:lnTo>
                  <a:lnTo>
                    <a:pt x="855242" y="238514"/>
                  </a:lnTo>
                  <a:lnTo>
                    <a:pt x="809558" y="253967"/>
                  </a:lnTo>
                  <a:lnTo>
                    <a:pt x="763382" y="266966"/>
                  </a:lnTo>
                  <a:lnTo>
                    <a:pt x="716814" y="277511"/>
                  </a:lnTo>
                  <a:lnTo>
                    <a:pt x="669953" y="285600"/>
                  </a:lnTo>
                  <a:lnTo>
                    <a:pt x="622900" y="291232"/>
                  </a:lnTo>
                  <a:lnTo>
                    <a:pt x="575755" y="294404"/>
                  </a:lnTo>
                  <a:lnTo>
                    <a:pt x="528618" y="295117"/>
                  </a:lnTo>
                  <a:lnTo>
                    <a:pt x="481589" y="293367"/>
                  </a:lnTo>
                  <a:lnTo>
                    <a:pt x="434768" y="289155"/>
                  </a:lnTo>
                  <a:lnTo>
                    <a:pt x="388255" y="282478"/>
                  </a:lnTo>
                  <a:lnTo>
                    <a:pt x="342150" y="273336"/>
                  </a:lnTo>
                  <a:lnTo>
                    <a:pt x="296553" y="261726"/>
                  </a:lnTo>
                  <a:lnTo>
                    <a:pt x="251564" y="247647"/>
                  </a:lnTo>
                  <a:lnTo>
                    <a:pt x="207283" y="231098"/>
                  </a:lnTo>
                  <a:lnTo>
                    <a:pt x="163810" y="212077"/>
                  </a:lnTo>
                  <a:lnTo>
                    <a:pt x="121245" y="190584"/>
                  </a:lnTo>
                  <a:lnTo>
                    <a:pt x="79688" y="166616"/>
                  </a:lnTo>
                  <a:lnTo>
                    <a:pt x="39240" y="140172"/>
                  </a:lnTo>
                  <a:lnTo>
                    <a:pt x="0" y="111251"/>
                  </a:lnTo>
                  <a:lnTo>
                    <a:pt x="183642" y="254634"/>
                  </a:lnTo>
                  <a:lnTo>
                    <a:pt x="222881" y="283569"/>
                  </a:lnTo>
                  <a:lnTo>
                    <a:pt x="263328" y="310025"/>
                  </a:lnTo>
                  <a:lnTo>
                    <a:pt x="304882" y="334003"/>
                  </a:lnTo>
                  <a:lnTo>
                    <a:pt x="347443" y="355504"/>
                  </a:lnTo>
                  <a:lnTo>
                    <a:pt x="390912" y="374531"/>
                  </a:lnTo>
                  <a:lnTo>
                    <a:pt x="435187" y="391084"/>
                  </a:lnTo>
                  <a:lnTo>
                    <a:pt x="480171" y="405167"/>
                  </a:lnTo>
                  <a:lnTo>
                    <a:pt x="525761" y="416779"/>
                  </a:lnTo>
                  <a:lnTo>
                    <a:pt x="571860" y="425923"/>
                  </a:lnTo>
                  <a:lnTo>
                    <a:pt x="618366" y="432601"/>
                  </a:lnTo>
                  <a:lnTo>
                    <a:pt x="665179" y="436814"/>
                  </a:lnTo>
                  <a:lnTo>
                    <a:pt x="712201" y="438563"/>
                  </a:lnTo>
                  <a:lnTo>
                    <a:pt x="759330" y="437851"/>
                  </a:lnTo>
                  <a:lnTo>
                    <a:pt x="806467" y="434678"/>
                  </a:lnTo>
                  <a:lnTo>
                    <a:pt x="853513" y="429047"/>
                  </a:lnTo>
                  <a:lnTo>
                    <a:pt x="900366" y="420959"/>
                  </a:lnTo>
                  <a:lnTo>
                    <a:pt x="946928" y="410416"/>
                  </a:lnTo>
                  <a:lnTo>
                    <a:pt x="993097" y="397419"/>
                  </a:lnTo>
                  <a:lnTo>
                    <a:pt x="1038776" y="381970"/>
                  </a:lnTo>
                  <a:lnTo>
                    <a:pt x="1083862" y="364070"/>
                  </a:lnTo>
                  <a:lnTo>
                    <a:pt x="1128257" y="343721"/>
                  </a:lnTo>
                  <a:lnTo>
                    <a:pt x="1171861" y="320926"/>
                  </a:lnTo>
                  <a:lnTo>
                    <a:pt x="1214573" y="295684"/>
                  </a:lnTo>
                  <a:lnTo>
                    <a:pt x="1256294" y="267998"/>
                  </a:lnTo>
                  <a:lnTo>
                    <a:pt x="1296924" y="237870"/>
                  </a:lnTo>
                  <a:lnTo>
                    <a:pt x="1388745" y="309498"/>
                  </a:lnTo>
                  <a:lnTo>
                    <a:pt x="13710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7518" y="3874642"/>
              <a:ext cx="432434" cy="1351280"/>
            </a:xfrm>
            <a:custGeom>
              <a:avLst/>
              <a:gdLst/>
              <a:ahLst/>
              <a:cxnLst/>
              <a:rect l="l" t="t" r="r" b="b"/>
              <a:pathLst>
                <a:path w="432435" h="1351279">
                  <a:moveTo>
                    <a:pt x="203925" y="0"/>
                  </a:moveTo>
                  <a:lnTo>
                    <a:pt x="168063" y="49006"/>
                  </a:lnTo>
                  <a:lnTo>
                    <a:pt x="135345" y="100202"/>
                  </a:lnTo>
                  <a:lnTo>
                    <a:pt x="111077" y="143291"/>
                  </a:lnTo>
                  <a:lnTo>
                    <a:pt x="89262" y="187034"/>
                  </a:lnTo>
                  <a:lnTo>
                    <a:pt x="69882" y="231343"/>
                  </a:lnTo>
                  <a:lnTo>
                    <a:pt x="52915" y="276132"/>
                  </a:lnTo>
                  <a:lnTo>
                    <a:pt x="38341" y="321316"/>
                  </a:lnTo>
                  <a:lnTo>
                    <a:pt x="26139" y="366806"/>
                  </a:lnTo>
                  <a:lnTo>
                    <a:pt x="16289" y="412518"/>
                  </a:lnTo>
                  <a:lnTo>
                    <a:pt x="8770" y="458364"/>
                  </a:lnTo>
                  <a:lnTo>
                    <a:pt x="3563" y="504258"/>
                  </a:lnTo>
                  <a:lnTo>
                    <a:pt x="646" y="550114"/>
                  </a:lnTo>
                  <a:lnTo>
                    <a:pt x="0" y="595844"/>
                  </a:lnTo>
                  <a:lnTo>
                    <a:pt x="1602" y="641363"/>
                  </a:lnTo>
                  <a:lnTo>
                    <a:pt x="5434" y="686584"/>
                  </a:lnTo>
                  <a:lnTo>
                    <a:pt x="11475" y="731421"/>
                  </a:lnTo>
                  <a:lnTo>
                    <a:pt x="19704" y="775787"/>
                  </a:lnTo>
                  <a:lnTo>
                    <a:pt x="30101" y="819595"/>
                  </a:lnTo>
                  <a:lnTo>
                    <a:pt x="42645" y="862759"/>
                  </a:lnTo>
                  <a:lnTo>
                    <a:pt x="57316" y="905193"/>
                  </a:lnTo>
                  <a:lnTo>
                    <a:pt x="74093" y="946811"/>
                  </a:lnTo>
                  <a:lnTo>
                    <a:pt x="92956" y="987525"/>
                  </a:lnTo>
                  <a:lnTo>
                    <a:pt x="113885" y="1027249"/>
                  </a:lnTo>
                  <a:lnTo>
                    <a:pt x="136859" y="1065897"/>
                  </a:lnTo>
                  <a:lnTo>
                    <a:pt x="161857" y="1103382"/>
                  </a:lnTo>
                  <a:lnTo>
                    <a:pt x="188859" y="1139618"/>
                  </a:lnTo>
                  <a:lnTo>
                    <a:pt x="217845" y="1174518"/>
                  </a:lnTo>
                  <a:lnTo>
                    <a:pt x="248795" y="1207996"/>
                  </a:lnTo>
                  <a:lnTo>
                    <a:pt x="281686" y="1239965"/>
                  </a:lnTo>
                  <a:lnTo>
                    <a:pt x="316500" y="1270339"/>
                  </a:lnTo>
                  <a:lnTo>
                    <a:pt x="353216" y="1299031"/>
                  </a:lnTo>
                  <a:lnTo>
                    <a:pt x="391813" y="1325956"/>
                  </a:lnTo>
                  <a:lnTo>
                    <a:pt x="432271" y="1351025"/>
                  </a:lnTo>
                  <a:lnTo>
                    <a:pt x="399789" y="1315750"/>
                  </a:lnTo>
                  <a:lnTo>
                    <a:pt x="369566" y="1279081"/>
                  </a:lnTo>
                  <a:lnTo>
                    <a:pt x="341604" y="1241113"/>
                  </a:lnTo>
                  <a:lnTo>
                    <a:pt x="315908" y="1201940"/>
                  </a:lnTo>
                  <a:lnTo>
                    <a:pt x="292480" y="1161656"/>
                  </a:lnTo>
                  <a:lnTo>
                    <a:pt x="271324" y="1120352"/>
                  </a:lnTo>
                  <a:lnTo>
                    <a:pt x="252443" y="1078124"/>
                  </a:lnTo>
                  <a:lnTo>
                    <a:pt x="235841" y="1035065"/>
                  </a:lnTo>
                  <a:lnTo>
                    <a:pt x="221521" y="991268"/>
                  </a:lnTo>
                  <a:lnTo>
                    <a:pt x="209487" y="946827"/>
                  </a:lnTo>
                  <a:lnTo>
                    <a:pt x="199741" y="901835"/>
                  </a:lnTo>
                  <a:lnTo>
                    <a:pt x="192288" y="856386"/>
                  </a:lnTo>
                  <a:lnTo>
                    <a:pt x="187130" y="810574"/>
                  </a:lnTo>
                  <a:lnTo>
                    <a:pt x="184272" y="764492"/>
                  </a:lnTo>
                  <a:lnTo>
                    <a:pt x="183716" y="718233"/>
                  </a:lnTo>
                  <a:lnTo>
                    <a:pt x="185466" y="671892"/>
                  </a:lnTo>
                  <a:lnTo>
                    <a:pt x="189525" y="625561"/>
                  </a:lnTo>
                  <a:lnTo>
                    <a:pt x="195898" y="579334"/>
                  </a:lnTo>
                  <a:lnTo>
                    <a:pt x="204586" y="533306"/>
                  </a:lnTo>
                  <a:lnTo>
                    <a:pt x="215594" y="487568"/>
                  </a:lnTo>
                  <a:lnTo>
                    <a:pt x="228924" y="442215"/>
                  </a:lnTo>
                  <a:lnTo>
                    <a:pt x="244581" y="397341"/>
                  </a:lnTo>
                  <a:lnTo>
                    <a:pt x="262568" y="353039"/>
                  </a:lnTo>
                  <a:lnTo>
                    <a:pt x="282888" y="309403"/>
                  </a:lnTo>
                  <a:lnTo>
                    <a:pt x="305544" y="266525"/>
                  </a:lnTo>
                  <a:lnTo>
                    <a:pt x="330541" y="224500"/>
                  </a:lnTo>
                  <a:lnTo>
                    <a:pt x="357881" y="183421"/>
                  </a:lnTo>
                  <a:lnTo>
                    <a:pt x="387567" y="143382"/>
                  </a:lnTo>
                  <a:lnTo>
                    <a:pt x="20392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7732" y="3874642"/>
              <a:ext cx="1724025" cy="1612900"/>
            </a:xfrm>
            <a:custGeom>
              <a:avLst/>
              <a:gdLst/>
              <a:ahLst/>
              <a:cxnLst/>
              <a:rect l="l" t="t" r="r" b="b"/>
              <a:pathLst>
                <a:path w="1724025" h="1612900">
                  <a:moveTo>
                    <a:pt x="335283" y="1285493"/>
                  </a:moveTo>
                  <a:lnTo>
                    <a:pt x="374524" y="1314414"/>
                  </a:lnTo>
                  <a:lnTo>
                    <a:pt x="414972" y="1340858"/>
                  </a:lnTo>
                  <a:lnTo>
                    <a:pt x="456529" y="1364826"/>
                  </a:lnTo>
                  <a:lnTo>
                    <a:pt x="499094" y="1386319"/>
                  </a:lnTo>
                  <a:lnTo>
                    <a:pt x="542567" y="1405340"/>
                  </a:lnTo>
                  <a:lnTo>
                    <a:pt x="586848" y="1421889"/>
                  </a:lnTo>
                  <a:lnTo>
                    <a:pt x="631837" y="1435968"/>
                  </a:lnTo>
                  <a:lnTo>
                    <a:pt x="677434" y="1447578"/>
                  </a:lnTo>
                  <a:lnTo>
                    <a:pt x="723539" y="1456720"/>
                  </a:lnTo>
                  <a:lnTo>
                    <a:pt x="770052" y="1463397"/>
                  </a:lnTo>
                  <a:lnTo>
                    <a:pt x="816873" y="1467609"/>
                  </a:lnTo>
                  <a:lnTo>
                    <a:pt x="863902" y="1469359"/>
                  </a:lnTo>
                  <a:lnTo>
                    <a:pt x="911039" y="1468646"/>
                  </a:lnTo>
                  <a:lnTo>
                    <a:pt x="958184" y="1465474"/>
                  </a:lnTo>
                  <a:lnTo>
                    <a:pt x="1005237" y="1459842"/>
                  </a:lnTo>
                  <a:lnTo>
                    <a:pt x="1052097" y="1451753"/>
                  </a:lnTo>
                  <a:lnTo>
                    <a:pt x="1098666" y="1441208"/>
                  </a:lnTo>
                  <a:lnTo>
                    <a:pt x="1144842" y="1428209"/>
                  </a:lnTo>
                  <a:lnTo>
                    <a:pt x="1190526" y="1412756"/>
                  </a:lnTo>
                  <a:lnTo>
                    <a:pt x="1235618" y="1394852"/>
                  </a:lnTo>
                  <a:lnTo>
                    <a:pt x="1280017" y="1374497"/>
                  </a:lnTo>
                  <a:lnTo>
                    <a:pt x="1323624" y="1351693"/>
                  </a:lnTo>
                  <a:lnTo>
                    <a:pt x="1366339" y="1326442"/>
                  </a:lnTo>
                  <a:lnTo>
                    <a:pt x="1408062" y="1298745"/>
                  </a:lnTo>
                  <a:lnTo>
                    <a:pt x="1448692" y="1268602"/>
                  </a:lnTo>
                  <a:lnTo>
                    <a:pt x="1356998" y="1196847"/>
                  </a:lnTo>
                  <a:lnTo>
                    <a:pt x="1706375" y="1174241"/>
                  </a:lnTo>
                  <a:lnTo>
                    <a:pt x="1724028" y="1483740"/>
                  </a:lnTo>
                  <a:lnTo>
                    <a:pt x="1632207" y="1412112"/>
                  </a:lnTo>
                  <a:lnTo>
                    <a:pt x="1591578" y="1442240"/>
                  </a:lnTo>
                  <a:lnTo>
                    <a:pt x="1549857" y="1469926"/>
                  </a:lnTo>
                  <a:lnTo>
                    <a:pt x="1507145" y="1495168"/>
                  </a:lnTo>
                  <a:lnTo>
                    <a:pt x="1463541" y="1517963"/>
                  </a:lnTo>
                  <a:lnTo>
                    <a:pt x="1419146" y="1538312"/>
                  </a:lnTo>
                  <a:lnTo>
                    <a:pt x="1374059" y="1556212"/>
                  </a:lnTo>
                  <a:lnTo>
                    <a:pt x="1328381" y="1571661"/>
                  </a:lnTo>
                  <a:lnTo>
                    <a:pt x="1282211" y="1584658"/>
                  </a:lnTo>
                  <a:lnTo>
                    <a:pt x="1235650" y="1595201"/>
                  </a:lnTo>
                  <a:lnTo>
                    <a:pt x="1188796" y="1603289"/>
                  </a:lnTo>
                  <a:lnTo>
                    <a:pt x="1141751" y="1608920"/>
                  </a:lnTo>
                  <a:lnTo>
                    <a:pt x="1094614" y="1612093"/>
                  </a:lnTo>
                  <a:lnTo>
                    <a:pt x="1047484" y="1612805"/>
                  </a:lnTo>
                  <a:lnTo>
                    <a:pt x="1000463" y="1611056"/>
                  </a:lnTo>
                  <a:lnTo>
                    <a:pt x="953649" y="1606843"/>
                  </a:lnTo>
                  <a:lnTo>
                    <a:pt x="907143" y="1600165"/>
                  </a:lnTo>
                  <a:lnTo>
                    <a:pt x="861045" y="1591021"/>
                  </a:lnTo>
                  <a:lnTo>
                    <a:pt x="815454" y="1579409"/>
                  </a:lnTo>
                  <a:lnTo>
                    <a:pt x="770471" y="1565326"/>
                  </a:lnTo>
                  <a:lnTo>
                    <a:pt x="726195" y="1548773"/>
                  </a:lnTo>
                  <a:lnTo>
                    <a:pt x="682727" y="1529746"/>
                  </a:lnTo>
                  <a:lnTo>
                    <a:pt x="640166" y="1508245"/>
                  </a:lnTo>
                  <a:lnTo>
                    <a:pt x="598612" y="1484267"/>
                  </a:lnTo>
                  <a:lnTo>
                    <a:pt x="558165" y="1457811"/>
                  </a:lnTo>
                  <a:lnTo>
                    <a:pt x="518925" y="1428876"/>
                  </a:lnTo>
                  <a:lnTo>
                    <a:pt x="335283" y="1285493"/>
                  </a:lnTo>
                  <a:lnTo>
                    <a:pt x="298622" y="1255190"/>
                  </a:lnTo>
                  <a:lnTo>
                    <a:pt x="264034" y="1223285"/>
                  </a:lnTo>
                  <a:lnTo>
                    <a:pt x="231529" y="1189866"/>
                  </a:lnTo>
                  <a:lnTo>
                    <a:pt x="201115" y="1155021"/>
                  </a:lnTo>
                  <a:lnTo>
                    <a:pt x="172801" y="1118841"/>
                  </a:lnTo>
                  <a:lnTo>
                    <a:pt x="146596" y="1081413"/>
                  </a:lnTo>
                  <a:lnTo>
                    <a:pt x="122510" y="1042826"/>
                  </a:lnTo>
                  <a:lnTo>
                    <a:pt x="100552" y="1003170"/>
                  </a:lnTo>
                  <a:lnTo>
                    <a:pt x="80731" y="962533"/>
                  </a:lnTo>
                  <a:lnTo>
                    <a:pt x="63056" y="921003"/>
                  </a:lnTo>
                  <a:lnTo>
                    <a:pt x="47535" y="878670"/>
                  </a:lnTo>
                  <a:lnTo>
                    <a:pt x="34179" y="835622"/>
                  </a:lnTo>
                  <a:lnTo>
                    <a:pt x="22996" y="791949"/>
                  </a:lnTo>
                  <a:lnTo>
                    <a:pt x="13996" y="747738"/>
                  </a:lnTo>
                  <a:lnTo>
                    <a:pt x="7187" y="703078"/>
                  </a:lnTo>
                  <a:lnTo>
                    <a:pt x="2578" y="658060"/>
                  </a:lnTo>
                  <a:lnTo>
                    <a:pt x="180" y="612770"/>
                  </a:lnTo>
                  <a:lnTo>
                    <a:pt x="0" y="567298"/>
                  </a:lnTo>
                  <a:lnTo>
                    <a:pt x="2047" y="521733"/>
                  </a:lnTo>
                  <a:lnTo>
                    <a:pt x="6332" y="476164"/>
                  </a:lnTo>
                  <a:lnTo>
                    <a:pt x="12863" y="430679"/>
                  </a:lnTo>
                  <a:lnTo>
                    <a:pt x="21649" y="385367"/>
                  </a:lnTo>
                  <a:lnTo>
                    <a:pt x="32700" y="340317"/>
                  </a:lnTo>
                  <a:lnTo>
                    <a:pt x="46024" y="295618"/>
                  </a:lnTo>
                  <a:lnTo>
                    <a:pt x="61630" y="251358"/>
                  </a:lnTo>
                  <a:lnTo>
                    <a:pt x="79528" y="207627"/>
                  </a:lnTo>
                  <a:lnTo>
                    <a:pt x="99727" y="164512"/>
                  </a:lnTo>
                  <a:lnTo>
                    <a:pt x="122235" y="122103"/>
                  </a:lnTo>
                  <a:lnTo>
                    <a:pt x="147063" y="80489"/>
                  </a:lnTo>
                  <a:lnTo>
                    <a:pt x="174218" y="39758"/>
                  </a:lnTo>
                  <a:lnTo>
                    <a:pt x="203711" y="0"/>
                  </a:lnTo>
                  <a:lnTo>
                    <a:pt x="387353" y="143382"/>
                  </a:lnTo>
                  <a:lnTo>
                    <a:pt x="357667" y="183421"/>
                  </a:lnTo>
                  <a:lnTo>
                    <a:pt x="330327" y="224500"/>
                  </a:lnTo>
                  <a:lnTo>
                    <a:pt x="305331" y="266525"/>
                  </a:lnTo>
                  <a:lnTo>
                    <a:pt x="282674" y="309403"/>
                  </a:lnTo>
                  <a:lnTo>
                    <a:pt x="262354" y="353039"/>
                  </a:lnTo>
                  <a:lnTo>
                    <a:pt x="244367" y="397341"/>
                  </a:lnTo>
                  <a:lnTo>
                    <a:pt x="228710" y="442215"/>
                  </a:lnTo>
                  <a:lnTo>
                    <a:pt x="215380" y="487568"/>
                  </a:lnTo>
                  <a:lnTo>
                    <a:pt x="204372" y="533306"/>
                  </a:lnTo>
                  <a:lnTo>
                    <a:pt x="195684" y="579334"/>
                  </a:lnTo>
                  <a:lnTo>
                    <a:pt x="189312" y="625561"/>
                  </a:lnTo>
                  <a:lnTo>
                    <a:pt x="185252" y="671892"/>
                  </a:lnTo>
                  <a:lnTo>
                    <a:pt x="183502" y="718233"/>
                  </a:lnTo>
                  <a:lnTo>
                    <a:pt x="184058" y="764492"/>
                  </a:lnTo>
                  <a:lnTo>
                    <a:pt x="186916" y="810574"/>
                  </a:lnTo>
                  <a:lnTo>
                    <a:pt x="192074" y="856386"/>
                  </a:lnTo>
                  <a:lnTo>
                    <a:pt x="199527" y="901835"/>
                  </a:lnTo>
                  <a:lnTo>
                    <a:pt x="209273" y="946827"/>
                  </a:lnTo>
                  <a:lnTo>
                    <a:pt x="221307" y="991268"/>
                  </a:lnTo>
                  <a:lnTo>
                    <a:pt x="235627" y="1035065"/>
                  </a:lnTo>
                  <a:lnTo>
                    <a:pt x="252229" y="1078124"/>
                  </a:lnTo>
                  <a:lnTo>
                    <a:pt x="271110" y="1120352"/>
                  </a:lnTo>
                  <a:lnTo>
                    <a:pt x="292266" y="1161656"/>
                  </a:lnTo>
                  <a:lnTo>
                    <a:pt x="315694" y="1201940"/>
                  </a:lnTo>
                  <a:lnTo>
                    <a:pt x="341391" y="1241113"/>
                  </a:lnTo>
                  <a:lnTo>
                    <a:pt x="369352" y="1279081"/>
                  </a:lnTo>
                  <a:lnTo>
                    <a:pt x="399576" y="1315750"/>
                  </a:lnTo>
                  <a:lnTo>
                    <a:pt x="432057" y="1351025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75415" y="4507547"/>
            <a:ext cx="5998210" cy="1002030"/>
            <a:chOff x="4975415" y="4507547"/>
            <a:chExt cx="5998210" cy="10020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4201" y="4669428"/>
              <a:ext cx="4760778" cy="5676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80178" y="4512309"/>
              <a:ext cx="5988685" cy="992505"/>
            </a:xfrm>
            <a:custGeom>
              <a:avLst/>
              <a:gdLst/>
              <a:ahLst/>
              <a:cxnLst/>
              <a:rect l="l" t="t" r="r" b="b"/>
              <a:pathLst>
                <a:path w="5988684" h="992504">
                  <a:moveTo>
                    <a:pt x="0" y="992504"/>
                  </a:moveTo>
                  <a:lnTo>
                    <a:pt x="5988177" y="992504"/>
                  </a:lnTo>
                  <a:lnTo>
                    <a:pt x="5988177" y="0"/>
                  </a:lnTo>
                  <a:lnTo>
                    <a:pt x="0" y="0"/>
                  </a:lnTo>
                  <a:lnTo>
                    <a:pt x="0" y="992504"/>
                  </a:lnTo>
                  <a:close/>
                </a:path>
              </a:pathLst>
            </a:custGeom>
            <a:ln w="9525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34112" y="2164079"/>
            <a:ext cx="11925300" cy="315214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349250" rIns="0" bIns="0" rtlCol="0">
            <a:spAutoFit/>
          </a:bodyPr>
          <a:lstStyle/>
          <a:p>
            <a:pPr marL="815975" marR="6214110" indent="-725805">
              <a:lnSpc>
                <a:spcPct val="112100"/>
              </a:lnSpc>
              <a:spcBef>
                <a:spcPts val="2750"/>
              </a:spcBef>
            </a:pPr>
            <a:r>
              <a:rPr sz="26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600" spc="-7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6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document.URL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document.title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815975">
              <a:lnSpc>
                <a:spcPct val="100000"/>
              </a:lnSpc>
              <a:spcBef>
                <a:spcPts val="2875"/>
              </a:spcBef>
            </a:pPr>
            <a:r>
              <a:rPr sz="26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6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2600" spc="-7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URL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desta</a:t>
            </a:r>
            <a:r>
              <a:rPr sz="26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página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6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document.URL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380"/>
              </a:spcBef>
            </a:pP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6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Variáveis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Os</a:t>
            </a:r>
            <a:r>
              <a:rPr spc="-55" dirty="0"/>
              <a:t> </a:t>
            </a:r>
            <a:r>
              <a:rPr dirty="0"/>
              <a:t>tipos</a:t>
            </a:r>
            <a:r>
              <a:rPr spc="-40" dirty="0"/>
              <a:t> </a:t>
            </a:r>
            <a:r>
              <a:rPr dirty="0"/>
              <a:t>das</a:t>
            </a:r>
            <a:r>
              <a:rPr spc="-50" dirty="0"/>
              <a:t> </a:t>
            </a:r>
            <a:r>
              <a:rPr spc="-10" dirty="0"/>
              <a:t>variáveis</a:t>
            </a:r>
            <a:r>
              <a:rPr spc="-65" dirty="0"/>
              <a:t> </a:t>
            </a:r>
            <a:r>
              <a:rPr dirty="0"/>
              <a:t>são</a:t>
            </a:r>
            <a:r>
              <a:rPr spc="-45" dirty="0"/>
              <a:t> </a:t>
            </a:r>
            <a:r>
              <a:rPr dirty="0"/>
              <a:t>definidos</a:t>
            </a:r>
            <a:r>
              <a:rPr spc="-45" dirty="0"/>
              <a:t> </a:t>
            </a:r>
            <a:r>
              <a:rPr spc="-10" dirty="0"/>
              <a:t>automaticamente</a:t>
            </a:r>
          </a:p>
          <a:p>
            <a:pPr marL="696595" marR="403860" lvl="1" indent="-227329">
              <a:lnSpc>
                <a:spcPts val="2590"/>
              </a:lnSpc>
              <a:spcBef>
                <a:spcPts val="5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dinâmica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dinâmicos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(podem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spc="-10" dirty="0">
                <a:latin typeface="Calibri"/>
                <a:cs typeface="Calibri"/>
              </a:rPr>
              <a:t>execução)</a:t>
            </a:r>
            <a:endParaRPr sz="2400">
              <a:latin typeface="Calibri"/>
              <a:cs typeface="Calibri"/>
            </a:endParaRPr>
          </a:p>
          <a:p>
            <a:pPr marL="696595" marR="1016000" lvl="1" indent="-227329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fraca,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seja,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verificação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nas 	</a:t>
            </a:r>
            <a:r>
              <a:rPr sz="2400" spc="-10" dirty="0">
                <a:latin typeface="Calibri"/>
                <a:cs typeface="Calibri"/>
              </a:rPr>
              <a:t>operações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efetuadas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O</a:t>
            </a:r>
            <a:r>
              <a:rPr spc="-45" dirty="0"/>
              <a:t> </a:t>
            </a:r>
            <a:r>
              <a:rPr dirty="0"/>
              <a:t>nome</a:t>
            </a:r>
            <a:r>
              <a:rPr spc="-40" dirty="0"/>
              <a:t> </a:t>
            </a:r>
            <a:r>
              <a:rPr dirty="0"/>
              <a:t>deve</a:t>
            </a:r>
            <a:r>
              <a:rPr spc="-45" dirty="0"/>
              <a:t> </a:t>
            </a:r>
            <a:r>
              <a:rPr dirty="0"/>
              <a:t>começar</a:t>
            </a:r>
            <a:r>
              <a:rPr spc="-70" dirty="0"/>
              <a:t> </a:t>
            </a:r>
            <a:r>
              <a:rPr dirty="0"/>
              <a:t>por</a:t>
            </a:r>
            <a:r>
              <a:rPr spc="-40" dirty="0"/>
              <a:t> </a:t>
            </a:r>
            <a:r>
              <a:rPr dirty="0"/>
              <a:t>uma</a:t>
            </a:r>
            <a:r>
              <a:rPr spc="-30" dirty="0"/>
              <a:t> </a:t>
            </a:r>
            <a:r>
              <a:rPr dirty="0"/>
              <a:t>letra</a:t>
            </a:r>
            <a:r>
              <a:rPr spc="-40" dirty="0"/>
              <a:t> </a:t>
            </a:r>
            <a:r>
              <a:rPr dirty="0"/>
              <a:t>ou</a:t>
            </a:r>
            <a:r>
              <a:rPr spc="-50" dirty="0"/>
              <a:t> </a:t>
            </a:r>
            <a:r>
              <a:rPr dirty="0"/>
              <a:t>pelo</a:t>
            </a:r>
            <a:r>
              <a:rPr spc="-35" dirty="0"/>
              <a:t> </a:t>
            </a:r>
            <a:r>
              <a:rPr spc="-10" dirty="0"/>
              <a:t>caractere</a:t>
            </a:r>
            <a:r>
              <a:rPr spc="-80" dirty="0"/>
              <a:t> </a:t>
            </a:r>
            <a:r>
              <a:rPr spc="-25" dirty="0"/>
              <a:t>“_”</a:t>
            </a:r>
          </a:p>
          <a:p>
            <a:pPr marL="240029" marR="5080" indent="-227329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Como</a:t>
            </a:r>
            <a:r>
              <a:rPr spc="-75" dirty="0"/>
              <a:t> </a:t>
            </a:r>
            <a:r>
              <a:rPr dirty="0"/>
              <a:t>já</a:t>
            </a:r>
            <a:r>
              <a:rPr spc="-65" dirty="0"/>
              <a:t> </a:t>
            </a:r>
            <a:r>
              <a:rPr spc="-10" dirty="0"/>
              <a:t>mencionado,</a:t>
            </a:r>
            <a:r>
              <a:rPr spc="-65" dirty="0"/>
              <a:t> </a:t>
            </a:r>
            <a:r>
              <a:rPr dirty="0"/>
              <a:t>é</a:t>
            </a:r>
            <a:r>
              <a:rPr spc="-50" dirty="0"/>
              <a:t> </a:t>
            </a:r>
            <a:r>
              <a:rPr i="1" spc="-25" dirty="0">
                <a:latin typeface="Calibri"/>
                <a:cs typeface="Calibri"/>
              </a:rPr>
              <a:t>case-</a:t>
            </a:r>
            <a:r>
              <a:rPr i="1" dirty="0">
                <a:latin typeface="Calibri"/>
                <a:cs typeface="Calibri"/>
              </a:rPr>
              <a:t>sensitive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dirty="0"/>
              <a:t>(teste,</a:t>
            </a:r>
            <a:r>
              <a:rPr spc="-60" dirty="0"/>
              <a:t> </a:t>
            </a:r>
            <a:r>
              <a:rPr spc="-65" dirty="0"/>
              <a:t>Teste</a:t>
            </a:r>
            <a:r>
              <a:rPr spc="-70" dirty="0"/>
              <a:t> </a:t>
            </a:r>
            <a:r>
              <a:rPr dirty="0"/>
              <a:t>e</a:t>
            </a:r>
            <a:r>
              <a:rPr spc="-70" dirty="0"/>
              <a:t> </a:t>
            </a:r>
            <a:r>
              <a:rPr dirty="0"/>
              <a:t>TESTE</a:t>
            </a:r>
            <a:r>
              <a:rPr spc="-60" dirty="0"/>
              <a:t> </a:t>
            </a:r>
            <a:r>
              <a:rPr spc="-25" dirty="0"/>
              <a:t>são 	</a:t>
            </a:r>
            <a:r>
              <a:rPr spc="-10" dirty="0"/>
              <a:t>diferentes)</a:t>
            </a:r>
          </a:p>
          <a:p>
            <a:pPr marL="240029" marR="159385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Podem</a:t>
            </a:r>
            <a:r>
              <a:rPr spc="-80" dirty="0"/>
              <a:t> </a:t>
            </a:r>
            <a:r>
              <a:rPr dirty="0"/>
              <a:t>ser</a:t>
            </a:r>
            <a:r>
              <a:rPr spc="-95" dirty="0"/>
              <a:t> </a:t>
            </a:r>
            <a:r>
              <a:rPr dirty="0"/>
              <a:t>definidas</a:t>
            </a:r>
            <a:r>
              <a:rPr spc="-65" dirty="0"/>
              <a:t> </a:t>
            </a:r>
            <a:r>
              <a:rPr dirty="0"/>
              <a:t>tanto</a:t>
            </a:r>
            <a:r>
              <a:rPr spc="-65" dirty="0"/>
              <a:t> </a:t>
            </a:r>
            <a:r>
              <a:rPr dirty="0"/>
              <a:t>no</a:t>
            </a:r>
            <a:r>
              <a:rPr spc="-80" dirty="0"/>
              <a:t> </a:t>
            </a:r>
            <a:r>
              <a:rPr dirty="0"/>
              <a:t>escopo</a:t>
            </a:r>
            <a:r>
              <a:rPr spc="-90" dirty="0"/>
              <a:t> </a:t>
            </a:r>
            <a:r>
              <a:rPr dirty="0"/>
              <a:t>global</a:t>
            </a:r>
            <a:r>
              <a:rPr spc="-65" dirty="0"/>
              <a:t> </a:t>
            </a:r>
            <a:r>
              <a:rPr dirty="0"/>
              <a:t>quanto</a:t>
            </a:r>
            <a:r>
              <a:rPr spc="-50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função 	(local)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105" dirty="0"/>
              <a:t> </a:t>
            </a:r>
            <a:r>
              <a:rPr dirty="0"/>
              <a:t>que</a:t>
            </a:r>
            <a:r>
              <a:rPr spc="-13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45" dirty="0"/>
              <a:t>JavaScript?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2381"/>
            <a:ext cx="10238105" cy="43878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confundir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Java!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Comumente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referenciada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interatividade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dinamismo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websites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Comumente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cliente,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pelo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navegador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Web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interpretada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necessário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compilar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explicitamente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45" dirty="0">
                <a:latin typeface="Calibri"/>
                <a:cs typeface="Calibri"/>
              </a:rPr>
              <a:t>Também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servidor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ferramentas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Node.js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6583" y="230124"/>
            <a:ext cx="1847087" cy="18486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Variáveis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484485" cy="15963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necessário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variável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irá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“alterar”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conforme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valores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dirty="0">
                <a:latin typeface="Calibri"/>
                <a:cs typeface="Calibri"/>
              </a:rPr>
              <a:t>forem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atribuídos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9816" y="3895344"/>
            <a:ext cx="5992367" cy="18790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Declaração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25" dirty="0"/>
              <a:t>variáveis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609420"/>
            <a:ext cx="9108440" cy="2816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5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var </a:t>
            </a:r>
            <a:r>
              <a:rPr sz="3200" dirty="0">
                <a:latin typeface="Consolas"/>
                <a:cs typeface="Consolas"/>
              </a:rPr>
              <a:t>nomeDaVariavel</a:t>
            </a:r>
            <a:r>
              <a:rPr sz="3200" spc="-2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valorInicial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2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função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0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funções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redeclarada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atualizado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Variáveis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acessadas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onsolas"/>
                <a:cs typeface="Consolas"/>
              </a:rPr>
              <a:t>window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3820"/>
              </a:lnSpc>
              <a:spcBef>
                <a:spcPts val="200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3200" spc="-10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nomeDaVariável</a:t>
            </a:r>
            <a:r>
              <a:rPr sz="3200" spc="-11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valorInicial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6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restrito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código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4390135"/>
            <a:ext cx="7505700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230" indent="-227329">
              <a:lnSpc>
                <a:spcPts val="2845"/>
              </a:lnSpc>
              <a:spcBef>
                <a:spcPts val="10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atualizada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redeclarada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820"/>
              </a:lnSpc>
              <a:spcBef>
                <a:spcPts val="195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const</a:t>
            </a:r>
            <a:r>
              <a:rPr sz="3200" spc="-1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nomeDaConstante</a:t>
            </a:r>
            <a:r>
              <a:rPr sz="3200" spc="-114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2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2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Semelhante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atualizada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Deve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inicializada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declaração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60791" y="4068826"/>
            <a:ext cx="2654935" cy="1501775"/>
            <a:chOff x="8360791" y="4068826"/>
            <a:chExt cx="2654935" cy="1501775"/>
          </a:xfrm>
        </p:grpSpPr>
        <p:sp>
          <p:nvSpPr>
            <p:cNvPr id="7" name="object 7"/>
            <p:cNvSpPr/>
            <p:nvPr/>
          </p:nvSpPr>
          <p:spPr>
            <a:xfrm>
              <a:off x="8367141" y="4075176"/>
              <a:ext cx="2642235" cy="1489075"/>
            </a:xfrm>
            <a:custGeom>
              <a:avLst/>
              <a:gdLst/>
              <a:ahLst/>
              <a:cxnLst/>
              <a:rect l="l" t="t" r="r" b="b"/>
              <a:pathLst>
                <a:path w="2642234" h="1489075">
                  <a:moveTo>
                    <a:pt x="2394077" y="0"/>
                  </a:moveTo>
                  <a:lnTo>
                    <a:pt x="800988" y="0"/>
                  </a:lnTo>
                  <a:lnTo>
                    <a:pt x="750982" y="5042"/>
                  </a:lnTo>
                  <a:lnTo>
                    <a:pt x="704403" y="19504"/>
                  </a:lnTo>
                  <a:lnTo>
                    <a:pt x="662250" y="42386"/>
                  </a:lnTo>
                  <a:lnTo>
                    <a:pt x="625522" y="72691"/>
                  </a:lnTo>
                  <a:lnTo>
                    <a:pt x="595217" y="109419"/>
                  </a:lnTo>
                  <a:lnTo>
                    <a:pt x="572335" y="151572"/>
                  </a:lnTo>
                  <a:lnTo>
                    <a:pt x="557873" y="198151"/>
                  </a:lnTo>
                  <a:lnTo>
                    <a:pt x="552830" y="248157"/>
                  </a:lnTo>
                  <a:lnTo>
                    <a:pt x="0" y="473456"/>
                  </a:lnTo>
                  <a:lnTo>
                    <a:pt x="552830" y="620394"/>
                  </a:lnTo>
                  <a:lnTo>
                    <a:pt x="552830" y="1240790"/>
                  </a:lnTo>
                  <a:lnTo>
                    <a:pt x="557873" y="1290796"/>
                  </a:lnTo>
                  <a:lnTo>
                    <a:pt x="572335" y="1337375"/>
                  </a:lnTo>
                  <a:lnTo>
                    <a:pt x="595217" y="1379528"/>
                  </a:lnTo>
                  <a:lnTo>
                    <a:pt x="625522" y="1416256"/>
                  </a:lnTo>
                  <a:lnTo>
                    <a:pt x="662250" y="1446561"/>
                  </a:lnTo>
                  <a:lnTo>
                    <a:pt x="704403" y="1469443"/>
                  </a:lnTo>
                  <a:lnTo>
                    <a:pt x="750982" y="1483905"/>
                  </a:lnTo>
                  <a:lnTo>
                    <a:pt x="800988" y="1488948"/>
                  </a:lnTo>
                  <a:lnTo>
                    <a:pt x="2394077" y="1488948"/>
                  </a:lnTo>
                  <a:lnTo>
                    <a:pt x="2444083" y="1483905"/>
                  </a:lnTo>
                  <a:lnTo>
                    <a:pt x="2490662" y="1469443"/>
                  </a:lnTo>
                  <a:lnTo>
                    <a:pt x="2532815" y="1446561"/>
                  </a:lnTo>
                  <a:lnTo>
                    <a:pt x="2569543" y="1416256"/>
                  </a:lnTo>
                  <a:lnTo>
                    <a:pt x="2599848" y="1379528"/>
                  </a:lnTo>
                  <a:lnTo>
                    <a:pt x="2622730" y="1337375"/>
                  </a:lnTo>
                  <a:lnTo>
                    <a:pt x="2637192" y="1290796"/>
                  </a:lnTo>
                  <a:lnTo>
                    <a:pt x="2642234" y="1240790"/>
                  </a:lnTo>
                  <a:lnTo>
                    <a:pt x="2642234" y="248157"/>
                  </a:lnTo>
                  <a:lnTo>
                    <a:pt x="2637192" y="198151"/>
                  </a:lnTo>
                  <a:lnTo>
                    <a:pt x="2622730" y="151572"/>
                  </a:lnTo>
                  <a:lnTo>
                    <a:pt x="2599848" y="109419"/>
                  </a:lnTo>
                  <a:lnTo>
                    <a:pt x="2569543" y="72691"/>
                  </a:lnTo>
                  <a:lnTo>
                    <a:pt x="2532815" y="42386"/>
                  </a:lnTo>
                  <a:lnTo>
                    <a:pt x="2490662" y="19504"/>
                  </a:lnTo>
                  <a:lnTo>
                    <a:pt x="2444083" y="5042"/>
                  </a:lnTo>
                  <a:lnTo>
                    <a:pt x="23940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67141" y="4075176"/>
              <a:ext cx="2642235" cy="1489075"/>
            </a:xfrm>
            <a:custGeom>
              <a:avLst/>
              <a:gdLst/>
              <a:ahLst/>
              <a:cxnLst/>
              <a:rect l="l" t="t" r="r" b="b"/>
              <a:pathLst>
                <a:path w="2642234" h="1489075">
                  <a:moveTo>
                    <a:pt x="552830" y="248157"/>
                  </a:moveTo>
                  <a:lnTo>
                    <a:pt x="557873" y="198151"/>
                  </a:lnTo>
                  <a:lnTo>
                    <a:pt x="572335" y="151572"/>
                  </a:lnTo>
                  <a:lnTo>
                    <a:pt x="595217" y="109419"/>
                  </a:lnTo>
                  <a:lnTo>
                    <a:pt x="625522" y="72691"/>
                  </a:lnTo>
                  <a:lnTo>
                    <a:pt x="662250" y="42386"/>
                  </a:lnTo>
                  <a:lnTo>
                    <a:pt x="704403" y="19504"/>
                  </a:lnTo>
                  <a:lnTo>
                    <a:pt x="750982" y="5042"/>
                  </a:lnTo>
                  <a:lnTo>
                    <a:pt x="800988" y="0"/>
                  </a:lnTo>
                  <a:lnTo>
                    <a:pt x="901064" y="0"/>
                  </a:lnTo>
                  <a:lnTo>
                    <a:pt x="1423415" y="0"/>
                  </a:lnTo>
                  <a:lnTo>
                    <a:pt x="2394077" y="0"/>
                  </a:lnTo>
                  <a:lnTo>
                    <a:pt x="2444083" y="5042"/>
                  </a:lnTo>
                  <a:lnTo>
                    <a:pt x="2490662" y="19504"/>
                  </a:lnTo>
                  <a:lnTo>
                    <a:pt x="2532815" y="42386"/>
                  </a:lnTo>
                  <a:lnTo>
                    <a:pt x="2569543" y="72691"/>
                  </a:lnTo>
                  <a:lnTo>
                    <a:pt x="2599848" y="109419"/>
                  </a:lnTo>
                  <a:lnTo>
                    <a:pt x="2622730" y="151572"/>
                  </a:lnTo>
                  <a:lnTo>
                    <a:pt x="2637192" y="198151"/>
                  </a:lnTo>
                  <a:lnTo>
                    <a:pt x="2642234" y="248157"/>
                  </a:lnTo>
                  <a:lnTo>
                    <a:pt x="2642234" y="620394"/>
                  </a:lnTo>
                  <a:lnTo>
                    <a:pt x="2642234" y="1240790"/>
                  </a:lnTo>
                  <a:lnTo>
                    <a:pt x="2637192" y="1290796"/>
                  </a:lnTo>
                  <a:lnTo>
                    <a:pt x="2622730" y="1337375"/>
                  </a:lnTo>
                  <a:lnTo>
                    <a:pt x="2599848" y="1379528"/>
                  </a:lnTo>
                  <a:lnTo>
                    <a:pt x="2569543" y="1416256"/>
                  </a:lnTo>
                  <a:lnTo>
                    <a:pt x="2532815" y="1446561"/>
                  </a:lnTo>
                  <a:lnTo>
                    <a:pt x="2490662" y="1469443"/>
                  </a:lnTo>
                  <a:lnTo>
                    <a:pt x="2444083" y="1483905"/>
                  </a:lnTo>
                  <a:lnTo>
                    <a:pt x="2394077" y="1488948"/>
                  </a:lnTo>
                  <a:lnTo>
                    <a:pt x="1423415" y="1488948"/>
                  </a:lnTo>
                  <a:lnTo>
                    <a:pt x="901064" y="1488948"/>
                  </a:lnTo>
                  <a:lnTo>
                    <a:pt x="800988" y="1488948"/>
                  </a:lnTo>
                  <a:lnTo>
                    <a:pt x="750982" y="1483905"/>
                  </a:lnTo>
                  <a:lnTo>
                    <a:pt x="704403" y="1469443"/>
                  </a:lnTo>
                  <a:lnTo>
                    <a:pt x="662250" y="1446561"/>
                  </a:lnTo>
                  <a:lnTo>
                    <a:pt x="625522" y="1416256"/>
                  </a:lnTo>
                  <a:lnTo>
                    <a:pt x="595217" y="1379528"/>
                  </a:lnTo>
                  <a:lnTo>
                    <a:pt x="572335" y="1337375"/>
                  </a:lnTo>
                  <a:lnTo>
                    <a:pt x="557873" y="1290796"/>
                  </a:lnTo>
                  <a:lnTo>
                    <a:pt x="552830" y="1240790"/>
                  </a:lnTo>
                  <a:lnTo>
                    <a:pt x="552830" y="620394"/>
                  </a:lnTo>
                  <a:lnTo>
                    <a:pt x="0" y="473456"/>
                  </a:lnTo>
                  <a:lnTo>
                    <a:pt x="552830" y="248157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75242" y="4381880"/>
            <a:ext cx="1580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Blocos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código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são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delimitados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45345" y="4930520"/>
            <a:ext cx="143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445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chaves: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7955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40" dirty="0"/>
              <a:t> </a:t>
            </a:r>
            <a:r>
              <a:rPr spc="-40" dirty="0"/>
              <a:t>aritméticos</a:t>
            </a:r>
            <a:r>
              <a:rPr spc="-14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atribuição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78404" y="1249933"/>
          <a:ext cx="5277485" cy="548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Adição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concatenação)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Subtração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Multiplicação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Divisão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Resto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divisão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inteira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%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Exponenciação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**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Incremento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Decremento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10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Atribuição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soma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subtração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821676" y="4353814"/>
            <a:ext cx="3714115" cy="465455"/>
            <a:chOff x="7821676" y="4353814"/>
            <a:chExt cx="3714115" cy="465455"/>
          </a:xfrm>
        </p:grpSpPr>
        <p:sp>
          <p:nvSpPr>
            <p:cNvPr id="7" name="object 7"/>
            <p:cNvSpPr/>
            <p:nvPr/>
          </p:nvSpPr>
          <p:spPr>
            <a:xfrm>
              <a:off x="7828026" y="4360164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3625596" y="0"/>
                  </a:moveTo>
                  <a:lnTo>
                    <a:pt x="368807" y="0"/>
                  </a:lnTo>
                  <a:lnTo>
                    <a:pt x="339447" y="5929"/>
                  </a:lnTo>
                  <a:lnTo>
                    <a:pt x="315467" y="22098"/>
                  </a:lnTo>
                  <a:lnTo>
                    <a:pt x="299299" y="46077"/>
                  </a:lnTo>
                  <a:lnTo>
                    <a:pt x="293370" y="75437"/>
                  </a:lnTo>
                  <a:lnTo>
                    <a:pt x="293370" y="264033"/>
                  </a:lnTo>
                  <a:lnTo>
                    <a:pt x="0" y="342011"/>
                  </a:lnTo>
                  <a:lnTo>
                    <a:pt x="293370" y="377190"/>
                  </a:lnTo>
                  <a:lnTo>
                    <a:pt x="299299" y="406550"/>
                  </a:lnTo>
                  <a:lnTo>
                    <a:pt x="315468" y="430530"/>
                  </a:lnTo>
                  <a:lnTo>
                    <a:pt x="339447" y="446698"/>
                  </a:lnTo>
                  <a:lnTo>
                    <a:pt x="368807" y="452628"/>
                  </a:lnTo>
                  <a:lnTo>
                    <a:pt x="3625596" y="452628"/>
                  </a:lnTo>
                  <a:lnTo>
                    <a:pt x="3654956" y="446698"/>
                  </a:lnTo>
                  <a:lnTo>
                    <a:pt x="3678936" y="430530"/>
                  </a:lnTo>
                  <a:lnTo>
                    <a:pt x="3695104" y="406550"/>
                  </a:lnTo>
                  <a:lnTo>
                    <a:pt x="3701033" y="377190"/>
                  </a:lnTo>
                  <a:lnTo>
                    <a:pt x="3701033" y="75437"/>
                  </a:lnTo>
                  <a:lnTo>
                    <a:pt x="3695104" y="46077"/>
                  </a:lnTo>
                  <a:lnTo>
                    <a:pt x="3678935" y="22098"/>
                  </a:lnTo>
                  <a:lnTo>
                    <a:pt x="3654956" y="5929"/>
                  </a:lnTo>
                  <a:lnTo>
                    <a:pt x="3625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8026" y="4360164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293370" y="75437"/>
                  </a:moveTo>
                  <a:lnTo>
                    <a:pt x="299299" y="46077"/>
                  </a:lnTo>
                  <a:lnTo>
                    <a:pt x="315467" y="22098"/>
                  </a:lnTo>
                  <a:lnTo>
                    <a:pt x="339447" y="5929"/>
                  </a:lnTo>
                  <a:lnTo>
                    <a:pt x="368807" y="0"/>
                  </a:lnTo>
                  <a:lnTo>
                    <a:pt x="861314" y="0"/>
                  </a:lnTo>
                  <a:lnTo>
                    <a:pt x="1713229" y="0"/>
                  </a:lnTo>
                  <a:lnTo>
                    <a:pt x="3625596" y="0"/>
                  </a:lnTo>
                  <a:lnTo>
                    <a:pt x="3654956" y="5929"/>
                  </a:lnTo>
                  <a:lnTo>
                    <a:pt x="3678935" y="22097"/>
                  </a:lnTo>
                  <a:lnTo>
                    <a:pt x="3695104" y="46077"/>
                  </a:lnTo>
                  <a:lnTo>
                    <a:pt x="3701033" y="75437"/>
                  </a:lnTo>
                  <a:lnTo>
                    <a:pt x="3701033" y="264033"/>
                  </a:lnTo>
                  <a:lnTo>
                    <a:pt x="3701033" y="377190"/>
                  </a:lnTo>
                  <a:lnTo>
                    <a:pt x="3695104" y="406550"/>
                  </a:lnTo>
                  <a:lnTo>
                    <a:pt x="3678936" y="430530"/>
                  </a:lnTo>
                  <a:lnTo>
                    <a:pt x="3654956" y="446698"/>
                  </a:lnTo>
                  <a:lnTo>
                    <a:pt x="3625596" y="452628"/>
                  </a:lnTo>
                  <a:lnTo>
                    <a:pt x="1713229" y="452628"/>
                  </a:lnTo>
                  <a:lnTo>
                    <a:pt x="861314" y="452628"/>
                  </a:lnTo>
                  <a:lnTo>
                    <a:pt x="368807" y="452628"/>
                  </a:lnTo>
                  <a:lnTo>
                    <a:pt x="339447" y="446698"/>
                  </a:lnTo>
                  <a:lnTo>
                    <a:pt x="315468" y="430530"/>
                  </a:lnTo>
                  <a:lnTo>
                    <a:pt x="299299" y="406550"/>
                  </a:lnTo>
                  <a:lnTo>
                    <a:pt x="293370" y="377190"/>
                  </a:lnTo>
                  <a:lnTo>
                    <a:pt x="0" y="342011"/>
                  </a:lnTo>
                  <a:lnTo>
                    <a:pt x="293370" y="264033"/>
                  </a:lnTo>
                  <a:lnTo>
                    <a:pt x="293370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835010" y="4928361"/>
            <a:ext cx="3700779" cy="465455"/>
            <a:chOff x="7835010" y="4928361"/>
            <a:chExt cx="3700779" cy="465455"/>
          </a:xfrm>
        </p:grpSpPr>
        <p:sp>
          <p:nvSpPr>
            <p:cNvPr id="10" name="object 10"/>
            <p:cNvSpPr/>
            <p:nvPr/>
          </p:nvSpPr>
          <p:spPr>
            <a:xfrm>
              <a:off x="7841360" y="4934711"/>
              <a:ext cx="3688079" cy="452755"/>
            </a:xfrm>
            <a:custGeom>
              <a:avLst/>
              <a:gdLst/>
              <a:ahLst/>
              <a:cxnLst/>
              <a:rect l="l" t="t" r="r" b="b"/>
              <a:pathLst>
                <a:path w="3688079" h="452754">
                  <a:moveTo>
                    <a:pt x="3687699" y="188594"/>
                  </a:moveTo>
                  <a:lnTo>
                    <a:pt x="280035" y="188594"/>
                  </a:lnTo>
                  <a:lnTo>
                    <a:pt x="280035" y="377190"/>
                  </a:lnTo>
                  <a:lnTo>
                    <a:pt x="285964" y="406550"/>
                  </a:lnTo>
                  <a:lnTo>
                    <a:pt x="302133" y="430530"/>
                  </a:lnTo>
                  <a:lnTo>
                    <a:pt x="326112" y="446698"/>
                  </a:lnTo>
                  <a:lnTo>
                    <a:pt x="355473" y="452628"/>
                  </a:lnTo>
                  <a:lnTo>
                    <a:pt x="3612261" y="452628"/>
                  </a:lnTo>
                  <a:lnTo>
                    <a:pt x="3641621" y="446698"/>
                  </a:lnTo>
                  <a:lnTo>
                    <a:pt x="3665601" y="430530"/>
                  </a:lnTo>
                  <a:lnTo>
                    <a:pt x="3681769" y="406550"/>
                  </a:lnTo>
                  <a:lnTo>
                    <a:pt x="3687699" y="377190"/>
                  </a:lnTo>
                  <a:lnTo>
                    <a:pt x="3687699" y="188594"/>
                  </a:lnTo>
                  <a:close/>
                </a:path>
                <a:path w="3688079" h="452754">
                  <a:moveTo>
                    <a:pt x="3612261" y="0"/>
                  </a:moveTo>
                  <a:lnTo>
                    <a:pt x="355473" y="0"/>
                  </a:lnTo>
                  <a:lnTo>
                    <a:pt x="326112" y="5929"/>
                  </a:lnTo>
                  <a:lnTo>
                    <a:pt x="302132" y="22098"/>
                  </a:lnTo>
                  <a:lnTo>
                    <a:pt x="285964" y="46077"/>
                  </a:lnTo>
                  <a:lnTo>
                    <a:pt x="280035" y="75437"/>
                  </a:lnTo>
                  <a:lnTo>
                    <a:pt x="0" y="199517"/>
                  </a:lnTo>
                  <a:lnTo>
                    <a:pt x="280035" y="188594"/>
                  </a:lnTo>
                  <a:lnTo>
                    <a:pt x="3687699" y="188594"/>
                  </a:lnTo>
                  <a:lnTo>
                    <a:pt x="3687699" y="75437"/>
                  </a:lnTo>
                  <a:lnTo>
                    <a:pt x="3681769" y="46077"/>
                  </a:lnTo>
                  <a:lnTo>
                    <a:pt x="3665601" y="22098"/>
                  </a:lnTo>
                  <a:lnTo>
                    <a:pt x="3641621" y="5929"/>
                  </a:lnTo>
                  <a:lnTo>
                    <a:pt x="36122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41360" y="4934711"/>
              <a:ext cx="3688079" cy="452755"/>
            </a:xfrm>
            <a:custGeom>
              <a:avLst/>
              <a:gdLst/>
              <a:ahLst/>
              <a:cxnLst/>
              <a:rect l="l" t="t" r="r" b="b"/>
              <a:pathLst>
                <a:path w="3688079" h="452754">
                  <a:moveTo>
                    <a:pt x="280035" y="75437"/>
                  </a:moveTo>
                  <a:lnTo>
                    <a:pt x="285964" y="46077"/>
                  </a:lnTo>
                  <a:lnTo>
                    <a:pt x="302132" y="22098"/>
                  </a:lnTo>
                  <a:lnTo>
                    <a:pt x="326112" y="5929"/>
                  </a:lnTo>
                  <a:lnTo>
                    <a:pt x="355473" y="0"/>
                  </a:lnTo>
                  <a:lnTo>
                    <a:pt x="847979" y="0"/>
                  </a:lnTo>
                  <a:lnTo>
                    <a:pt x="1699895" y="0"/>
                  </a:lnTo>
                  <a:lnTo>
                    <a:pt x="3612261" y="0"/>
                  </a:lnTo>
                  <a:lnTo>
                    <a:pt x="3641621" y="5929"/>
                  </a:lnTo>
                  <a:lnTo>
                    <a:pt x="3665601" y="22097"/>
                  </a:lnTo>
                  <a:lnTo>
                    <a:pt x="3681769" y="46077"/>
                  </a:lnTo>
                  <a:lnTo>
                    <a:pt x="3687699" y="75437"/>
                  </a:lnTo>
                  <a:lnTo>
                    <a:pt x="3687699" y="188594"/>
                  </a:lnTo>
                  <a:lnTo>
                    <a:pt x="3687699" y="377190"/>
                  </a:lnTo>
                  <a:lnTo>
                    <a:pt x="3681769" y="406550"/>
                  </a:lnTo>
                  <a:lnTo>
                    <a:pt x="3665601" y="430530"/>
                  </a:lnTo>
                  <a:lnTo>
                    <a:pt x="3641621" y="446698"/>
                  </a:lnTo>
                  <a:lnTo>
                    <a:pt x="3612261" y="452628"/>
                  </a:lnTo>
                  <a:lnTo>
                    <a:pt x="1699895" y="452628"/>
                  </a:lnTo>
                  <a:lnTo>
                    <a:pt x="847979" y="452628"/>
                  </a:lnTo>
                  <a:lnTo>
                    <a:pt x="355473" y="452628"/>
                  </a:lnTo>
                  <a:lnTo>
                    <a:pt x="326112" y="446698"/>
                  </a:lnTo>
                  <a:lnTo>
                    <a:pt x="302133" y="430530"/>
                  </a:lnTo>
                  <a:lnTo>
                    <a:pt x="285964" y="406550"/>
                  </a:lnTo>
                  <a:lnTo>
                    <a:pt x="280035" y="377190"/>
                  </a:lnTo>
                  <a:lnTo>
                    <a:pt x="280035" y="188594"/>
                  </a:lnTo>
                  <a:lnTo>
                    <a:pt x="0" y="199517"/>
                  </a:lnTo>
                  <a:lnTo>
                    <a:pt x="280035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821676" y="5761990"/>
            <a:ext cx="3714115" cy="465455"/>
            <a:chOff x="7821676" y="5761990"/>
            <a:chExt cx="3714115" cy="465455"/>
          </a:xfrm>
        </p:grpSpPr>
        <p:sp>
          <p:nvSpPr>
            <p:cNvPr id="13" name="object 13"/>
            <p:cNvSpPr/>
            <p:nvPr/>
          </p:nvSpPr>
          <p:spPr>
            <a:xfrm>
              <a:off x="7828026" y="5768340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3701033" y="377190"/>
                  </a:moveTo>
                  <a:lnTo>
                    <a:pt x="293370" y="377190"/>
                  </a:lnTo>
                  <a:lnTo>
                    <a:pt x="299299" y="406556"/>
                  </a:lnTo>
                  <a:lnTo>
                    <a:pt x="315468" y="430534"/>
                  </a:lnTo>
                  <a:lnTo>
                    <a:pt x="339447" y="446700"/>
                  </a:lnTo>
                  <a:lnTo>
                    <a:pt x="368807" y="452628"/>
                  </a:lnTo>
                  <a:lnTo>
                    <a:pt x="3625596" y="452628"/>
                  </a:lnTo>
                  <a:lnTo>
                    <a:pt x="3654956" y="446700"/>
                  </a:lnTo>
                  <a:lnTo>
                    <a:pt x="3678936" y="430534"/>
                  </a:lnTo>
                  <a:lnTo>
                    <a:pt x="3695104" y="406556"/>
                  </a:lnTo>
                  <a:lnTo>
                    <a:pt x="3701033" y="377190"/>
                  </a:lnTo>
                  <a:close/>
                </a:path>
                <a:path w="3701415" h="452754">
                  <a:moveTo>
                    <a:pt x="3625596" y="0"/>
                  </a:moveTo>
                  <a:lnTo>
                    <a:pt x="368807" y="0"/>
                  </a:lnTo>
                  <a:lnTo>
                    <a:pt x="339447" y="5927"/>
                  </a:lnTo>
                  <a:lnTo>
                    <a:pt x="315467" y="22093"/>
                  </a:lnTo>
                  <a:lnTo>
                    <a:pt x="299299" y="46071"/>
                  </a:lnTo>
                  <a:lnTo>
                    <a:pt x="293370" y="75438"/>
                  </a:lnTo>
                  <a:lnTo>
                    <a:pt x="293370" y="264033"/>
                  </a:lnTo>
                  <a:lnTo>
                    <a:pt x="0" y="446506"/>
                  </a:lnTo>
                  <a:lnTo>
                    <a:pt x="293370" y="377190"/>
                  </a:lnTo>
                  <a:lnTo>
                    <a:pt x="3701033" y="377190"/>
                  </a:lnTo>
                  <a:lnTo>
                    <a:pt x="3701033" y="75438"/>
                  </a:lnTo>
                  <a:lnTo>
                    <a:pt x="3695104" y="46071"/>
                  </a:lnTo>
                  <a:lnTo>
                    <a:pt x="3678935" y="22093"/>
                  </a:lnTo>
                  <a:lnTo>
                    <a:pt x="3654956" y="5927"/>
                  </a:lnTo>
                  <a:lnTo>
                    <a:pt x="3625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28026" y="5768340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293370" y="75438"/>
                  </a:moveTo>
                  <a:lnTo>
                    <a:pt x="299299" y="46071"/>
                  </a:lnTo>
                  <a:lnTo>
                    <a:pt x="315467" y="22093"/>
                  </a:lnTo>
                  <a:lnTo>
                    <a:pt x="339447" y="5927"/>
                  </a:lnTo>
                  <a:lnTo>
                    <a:pt x="368807" y="0"/>
                  </a:lnTo>
                  <a:lnTo>
                    <a:pt x="861314" y="0"/>
                  </a:lnTo>
                  <a:lnTo>
                    <a:pt x="1713229" y="0"/>
                  </a:lnTo>
                  <a:lnTo>
                    <a:pt x="3625596" y="0"/>
                  </a:lnTo>
                  <a:lnTo>
                    <a:pt x="3654956" y="5927"/>
                  </a:lnTo>
                  <a:lnTo>
                    <a:pt x="3678935" y="22093"/>
                  </a:lnTo>
                  <a:lnTo>
                    <a:pt x="3695104" y="46071"/>
                  </a:lnTo>
                  <a:lnTo>
                    <a:pt x="3701033" y="75438"/>
                  </a:lnTo>
                  <a:lnTo>
                    <a:pt x="3701033" y="264033"/>
                  </a:lnTo>
                  <a:lnTo>
                    <a:pt x="3701033" y="377190"/>
                  </a:lnTo>
                  <a:lnTo>
                    <a:pt x="3695104" y="406556"/>
                  </a:lnTo>
                  <a:lnTo>
                    <a:pt x="3678936" y="430534"/>
                  </a:lnTo>
                  <a:lnTo>
                    <a:pt x="3654956" y="446700"/>
                  </a:lnTo>
                  <a:lnTo>
                    <a:pt x="3625596" y="452628"/>
                  </a:lnTo>
                  <a:lnTo>
                    <a:pt x="1713229" y="452628"/>
                  </a:lnTo>
                  <a:lnTo>
                    <a:pt x="861314" y="452628"/>
                  </a:lnTo>
                  <a:lnTo>
                    <a:pt x="368807" y="452628"/>
                  </a:lnTo>
                  <a:lnTo>
                    <a:pt x="339447" y="446700"/>
                  </a:lnTo>
                  <a:lnTo>
                    <a:pt x="315468" y="430534"/>
                  </a:lnTo>
                  <a:lnTo>
                    <a:pt x="299299" y="406556"/>
                  </a:lnTo>
                  <a:lnTo>
                    <a:pt x="293370" y="377190"/>
                  </a:lnTo>
                  <a:lnTo>
                    <a:pt x="0" y="446506"/>
                  </a:lnTo>
                  <a:lnTo>
                    <a:pt x="293370" y="264033"/>
                  </a:lnTo>
                  <a:lnTo>
                    <a:pt x="293370" y="754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77606" y="4422140"/>
            <a:ext cx="3095625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x++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x-</a:t>
            </a:r>
            <a:r>
              <a:rPr sz="18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 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08594" y="6336538"/>
            <a:ext cx="3726815" cy="465455"/>
            <a:chOff x="7808594" y="6336538"/>
            <a:chExt cx="3726815" cy="465455"/>
          </a:xfrm>
        </p:grpSpPr>
        <p:sp>
          <p:nvSpPr>
            <p:cNvPr id="17" name="object 17"/>
            <p:cNvSpPr/>
            <p:nvPr/>
          </p:nvSpPr>
          <p:spPr>
            <a:xfrm>
              <a:off x="7814944" y="6342888"/>
              <a:ext cx="3714115" cy="452755"/>
            </a:xfrm>
            <a:custGeom>
              <a:avLst/>
              <a:gdLst/>
              <a:ahLst/>
              <a:cxnLst/>
              <a:rect l="l" t="t" r="r" b="b"/>
              <a:pathLst>
                <a:path w="3714115" h="452754">
                  <a:moveTo>
                    <a:pt x="3714114" y="188595"/>
                  </a:moveTo>
                  <a:lnTo>
                    <a:pt x="306450" y="188595"/>
                  </a:lnTo>
                  <a:lnTo>
                    <a:pt x="306450" y="377190"/>
                  </a:lnTo>
                  <a:lnTo>
                    <a:pt x="312380" y="406553"/>
                  </a:lnTo>
                  <a:lnTo>
                    <a:pt x="328549" y="430532"/>
                  </a:lnTo>
                  <a:lnTo>
                    <a:pt x="352528" y="446699"/>
                  </a:lnTo>
                  <a:lnTo>
                    <a:pt x="381888" y="452628"/>
                  </a:lnTo>
                  <a:lnTo>
                    <a:pt x="3638677" y="452628"/>
                  </a:lnTo>
                  <a:lnTo>
                    <a:pt x="3668037" y="446699"/>
                  </a:lnTo>
                  <a:lnTo>
                    <a:pt x="3692017" y="430532"/>
                  </a:lnTo>
                  <a:lnTo>
                    <a:pt x="3708185" y="406553"/>
                  </a:lnTo>
                  <a:lnTo>
                    <a:pt x="3714114" y="377190"/>
                  </a:lnTo>
                  <a:lnTo>
                    <a:pt x="3714114" y="188595"/>
                  </a:lnTo>
                  <a:close/>
                </a:path>
                <a:path w="3714115" h="452754">
                  <a:moveTo>
                    <a:pt x="3638677" y="0"/>
                  </a:moveTo>
                  <a:lnTo>
                    <a:pt x="381888" y="0"/>
                  </a:lnTo>
                  <a:lnTo>
                    <a:pt x="352528" y="5927"/>
                  </a:lnTo>
                  <a:lnTo>
                    <a:pt x="328548" y="22093"/>
                  </a:lnTo>
                  <a:lnTo>
                    <a:pt x="312380" y="46071"/>
                  </a:lnTo>
                  <a:lnTo>
                    <a:pt x="306450" y="75438"/>
                  </a:lnTo>
                  <a:lnTo>
                    <a:pt x="0" y="211518"/>
                  </a:lnTo>
                  <a:lnTo>
                    <a:pt x="306450" y="188595"/>
                  </a:lnTo>
                  <a:lnTo>
                    <a:pt x="3714114" y="188595"/>
                  </a:lnTo>
                  <a:lnTo>
                    <a:pt x="3714114" y="75438"/>
                  </a:lnTo>
                  <a:lnTo>
                    <a:pt x="3708185" y="46071"/>
                  </a:lnTo>
                  <a:lnTo>
                    <a:pt x="3692016" y="22093"/>
                  </a:lnTo>
                  <a:lnTo>
                    <a:pt x="3668037" y="5927"/>
                  </a:lnTo>
                  <a:lnTo>
                    <a:pt x="36386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14944" y="6342888"/>
              <a:ext cx="3714115" cy="452755"/>
            </a:xfrm>
            <a:custGeom>
              <a:avLst/>
              <a:gdLst/>
              <a:ahLst/>
              <a:cxnLst/>
              <a:rect l="l" t="t" r="r" b="b"/>
              <a:pathLst>
                <a:path w="3714115" h="452754">
                  <a:moveTo>
                    <a:pt x="306450" y="75438"/>
                  </a:moveTo>
                  <a:lnTo>
                    <a:pt x="312380" y="46071"/>
                  </a:lnTo>
                  <a:lnTo>
                    <a:pt x="328548" y="22093"/>
                  </a:lnTo>
                  <a:lnTo>
                    <a:pt x="352528" y="5927"/>
                  </a:lnTo>
                  <a:lnTo>
                    <a:pt x="381888" y="0"/>
                  </a:lnTo>
                  <a:lnTo>
                    <a:pt x="874395" y="0"/>
                  </a:lnTo>
                  <a:lnTo>
                    <a:pt x="1726310" y="0"/>
                  </a:lnTo>
                  <a:lnTo>
                    <a:pt x="3638677" y="0"/>
                  </a:lnTo>
                  <a:lnTo>
                    <a:pt x="3668037" y="5927"/>
                  </a:lnTo>
                  <a:lnTo>
                    <a:pt x="3692016" y="22093"/>
                  </a:lnTo>
                  <a:lnTo>
                    <a:pt x="3708185" y="46071"/>
                  </a:lnTo>
                  <a:lnTo>
                    <a:pt x="3714114" y="75438"/>
                  </a:lnTo>
                  <a:lnTo>
                    <a:pt x="3714114" y="188595"/>
                  </a:lnTo>
                  <a:lnTo>
                    <a:pt x="3714114" y="377190"/>
                  </a:lnTo>
                  <a:lnTo>
                    <a:pt x="3708185" y="406553"/>
                  </a:lnTo>
                  <a:lnTo>
                    <a:pt x="3692017" y="430532"/>
                  </a:lnTo>
                  <a:lnTo>
                    <a:pt x="3668037" y="446699"/>
                  </a:lnTo>
                  <a:lnTo>
                    <a:pt x="3638677" y="452628"/>
                  </a:lnTo>
                  <a:lnTo>
                    <a:pt x="1726310" y="452628"/>
                  </a:lnTo>
                  <a:lnTo>
                    <a:pt x="874395" y="452628"/>
                  </a:lnTo>
                  <a:lnTo>
                    <a:pt x="381888" y="452628"/>
                  </a:lnTo>
                  <a:lnTo>
                    <a:pt x="352528" y="446699"/>
                  </a:lnTo>
                  <a:lnTo>
                    <a:pt x="328549" y="430532"/>
                  </a:lnTo>
                  <a:lnTo>
                    <a:pt x="312380" y="406553"/>
                  </a:lnTo>
                  <a:lnTo>
                    <a:pt x="306450" y="377190"/>
                  </a:lnTo>
                  <a:lnTo>
                    <a:pt x="306450" y="188595"/>
                  </a:lnTo>
                  <a:lnTo>
                    <a:pt x="0" y="211518"/>
                  </a:lnTo>
                  <a:lnTo>
                    <a:pt x="306450" y="754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21802" y="6405473"/>
            <a:ext cx="3008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40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40" dirty="0"/>
              <a:t>relacionais</a:t>
            </a:r>
            <a:r>
              <a:rPr spc="-13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lógicos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2896" y="2082038"/>
          <a:ext cx="6327775" cy="411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Comparação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igualdade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Diferente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!=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Estritamente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(valor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tipo)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===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Estritamente</a:t>
                      </a:r>
                      <a:r>
                        <a:rPr sz="24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diferente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!==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que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&lt;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&lt;=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que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&gt;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&gt;=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20659" y="2096770"/>
          <a:ext cx="3664585" cy="265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&amp;&amp;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OU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||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NOT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!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2075" marR="4781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Coalescência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nula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??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639557" y="4530978"/>
            <a:ext cx="4258945" cy="1929764"/>
            <a:chOff x="7639557" y="4530978"/>
            <a:chExt cx="4258945" cy="1929764"/>
          </a:xfrm>
        </p:grpSpPr>
        <p:sp>
          <p:nvSpPr>
            <p:cNvPr id="7" name="object 7"/>
            <p:cNvSpPr/>
            <p:nvPr/>
          </p:nvSpPr>
          <p:spPr>
            <a:xfrm>
              <a:off x="7645907" y="4537328"/>
              <a:ext cx="4246245" cy="1917064"/>
            </a:xfrm>
            <a:custGeom>
              <a:avLst/>
              <a:gdLst/>
              <a:ahLst/>
              <a:cxnLst/>
              <a:rect l="l" t="t" r="r" b="b"/>
              <a:pathLst>
                <a:path w="4246245" h="1917064">
                  <a:moveTo>
                    <a:pt x="4008374" y="491871"/>
                  </a:moveTo>
                  <a:lnTo>
                    <a:pt x="237490" y="491871"/>
                  </a:lnTo>
                  <a:lnTo>
                    <a:pt x="189619" y="496694"/>
                  </a:lnTo>
                  <a:lnTo>
                    <a:pt x="145035" y="510530"/>
                  </a:lnTo>
                  <a:lnTo>
                    <a:pt x="104694" y="532422"/>
                  </a:lnTo>
                  <a:lnTo>
                    <a:pt x="69548" y="561419"/>
                  </a:lnTo>
                  <a:lnTo>
                    <a:pt x="40551" y="596565"/>
                  </a:lnTo>
                  <a:lnTo>
                    <a:pt x="18659" y="636906"/>
                  </a:lnTo>
                  <a:lnTo>
                    <a:pt x="4823" y="681490"/>
                  </a:lnTo>
                  <a:lnTo>
                    <a:pt x="0" y="729361"/>
                  </a:lnTo>
                  <a:lnTo>
                    <a:pt x="0" y="1679321"/>
                  </a:lnTo>
                  <a:lnTo>
                    <a:pt x="4823" y="1727184"/>
                  </a:lnTo>
                  <a:lnTo>
                    <a:pt x="18659" y="1771764"/>
                  </a:lnTo>
                  <a:lnTo>
                    <a:pt x="40551" y="1812105"/>
                  </a:lnTo>
                  <a:lnTo>
                    <a:pt x="69548" y="1847253"/>
                  </a:lnTo>
                  <a:lnTo>
                    <a:pt x="104694" y="1876252"/>
                  </a:lnTo>
                  <a:lnTo>
                    <a:pt x="145035" y="1898148"/>
                  </a:lnTo>
                  <a:lnTo>
                    <a:pt x="189619" y="1911986"/>
                  </a:lnTo>
                  <a:lnTo>
                    <a:pt x="237490" y="1916811"/>
                  </a:lnTo>
                  <a:lnTo>
                    <a:pt x="4008374" y="1916811"/>
                  </a:lnTo>
                  <a:lnTo>
                    <a:pt x="4056244" y="1911986"/>
                  </a:lnTo>
                  <a:lnTo>
                    <a:pt x="4100828" y="1898148"/>
                  </a:lnTo>
                  <a:lnTo>
                    <a:pt x="4141169" y="1876252"/>
                  </a:lnTo>
                  <a:lnTo>
                    <a:pt x="4176315" y="1847253"/>
                  </a:lnTo>
                  <a:lnTo>
                    <a:pt x="4205312" y="1812105"/>
                  </a:lnTo>
                  <a:lnTo>
                    <a:pt x="4227204" y="1771764"/>
                  </a:lnTo>
                  <a:lnTo>
                    <a:pt x="4241040" y="1727184"/>
                  </a:lnTo>
                  <a:lnTo>
                    <a:pt x="4245864" y="1679321"/>
                  </a:lnTo>
                  <a:lnTo>
                    <a:pt x="4245864" y="729361"/>
                  </a:lnTo>
                  <a:lnTo>
                    <a:pt x="4241040" y="681490"/>
                  </a:lnTo>
                  <a:lnTo>
                    <a:pt x="4227204" y="636906"/>
                  </a:lnTo>
                  <a:lnTo>
                    <a:pt x="4205312" y="596565"/>
                  </a:lnTo>
                  <a:lnTo>
                    <a:pt x="4176315" y="561419"/>
                  </a:lnTo>
                  <a:lnTo>
                    <a:pt x="4141169" y="532422"/>
                  </a:lnTo>
                  <a:lnTo>
                    <a:pt x="4100828" y="510530"/>
                  </a:lnTo>
                  <a:lnTo>
                    <a:pt x="4056244" y="496694"/>
                  </a:lnTo>
                  <a:lnTo>
                    <a:pt x="4008374" y="491871"/>
                  </a:lnTo>
                  <a:close/>
                </a:path>
                <a:path w="4246245" h="1917064">
                  <a:moveTo>
                    <a:pt x="3118104" y="0"/>
                  </a:moveTo>
                  <a:lnTo>
                    <a:pt x="2476754" y="491871"/>
                  </a:lnTo>
                  <a:lnTo>
                    <a:pt x="3538220" y="491871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45907" y="4537328"/>
              <a:ext cx="4246245" cy="1917064"/>
            </a:xfrm>
            <a:custGeom>
              <a:avLst/>
              <a:gdLst/>
              <a:ahLst/>
              <a:cxnLst/>
              <a:rect l="l" t="t" r="r" b="b"/>
              <a:pathLst>
                <a:path w="4246245" h="1917064">
                  <a:moveTo>
                    <a:pt x="0" y="729361"/>
                  </a:moveTo>
                  <a:lnTo>
                    <a:pt x="4823" y="681490"/>
                  </a:lnTo>
                  <a:lnTo>
                    <a:pt x="18659" y="636906"/>
                  </a:lnTo>
                  <a:lnTo>
                    <a:pt x="40551" y="596565"/>
                  </a:lnTo>
                  <a:lnTo>
                    <a:pt x="69548" y="561419"/>
                  </a:lnTo>
                  <a:lnTo>
                    <a:pt x="104694" y="532422"/>
                  </a:lnTo>
                  <a:lnTo>
                    <a:pt x="145035" y="510530"/>
                  </a:lnTo>
                  <a:lnTo>
                    <a:pt x="189619" y="496694"/>
                  </a:lnTo>
                  <a:lnTo>
                    <a:pt x="237490" y="491871"/>
                  </a:lnTo>
                  <a:lnTo>
                    <a:pt x="2476754" y="491871"/>
                  </a:lnTo>
                  <a:lnTo>
                    <a:pt x="3118104" y="0"/>
                  </a:lnTo>
                  <a:lnTo>
                    <a:pt x="3538220" y="491871"/>
                  </a:lnTo>
                  <a:lnTo>
                    <a:pt x="4008374" y="491871"/>
                  </a:lnTo>
                  <a:lnTo>
                    <a:pt x="4056244" y="496694"/>
                  </a:lnTo>
                  <a:lnTo>
                    <a:pt x="4100828" y="510530"/>
                  </a:lnTo>
                  <a:lnTo>
                    <a:pt x="4141169" y="532422"/>
                  </a:lnTo>
                  <a:lnTo>
                    <a:pt x="4176315" y="561419"/>
                  </a:lnTo>
                  <a:lnTo>
                    <a:pt x="4205312" y="596565"/>
                  </a:lnTo>
                  <a:lnTo>
                    <a:pt x="4227204" y="636906"/>
                  </a:lnTo>
                  <a:lnTo>
                    <a:pt x="4241040" y="681490"/>
                  </a:lnTo>
                  <a:lnTo>
                    <a:pt x="4245864" y="729361"/>
                  </a:lnTo>
                  <a:lnTo>
                    <a:pt x="4245864" y="1085596"/>
                  </a:lnTo>
                  <a:lnTo>
                    <a:pt x="4245864" y="1679321"/>
                  </a:lnTo>
                  <a:lnTo>
                    <a:pt x="4241040" y="1727184"/>
                  </a:lnTo>
                  <a:lnTo>
                    <a:pt x="4227204" y="1771764"/>
                  </a:lnTo>
                  <a:lnTo>
                    <a:pt x="4205312" y="1812105"/>
                  </a:lnTo>
                  <a:lnTo>
                    <a:pt x="4176315" y="1847253"/>
                  </a:lnTo>
                  <a:lnTo>
                    <a:pt x="4141169" y="1876252"/>
                  </a:lnTo>
                  <a:lnTo>
                    <a:pt x="4100828" y="1898148"/>
                  </a:lnTo>
                  <a:lnTo>
                    <a:pt x="4056244" y="1911986"/>
                  </a:lnTo>
                  <a:lnTo>
                    <a:pt x="4008374" y="1916811"/>
                  </a:lnTo>
                  <a:lnTo>
                    <a:pt x="3538220" y="1916811"/>
                  </a:lnTo>
                  <a:lnTo>
                    <a:pt x="2476754" y="1916811"/>
                  </a:lnTo>
                  <a:lnTo>
                    <a:pt x="237490" y="1916811"/>
                  </a:lnTo>
                  <a:lnTo>
                    <a:pt x="189619" y="1911986"/>
                  </a:lnTo>
                  <a:lnTo>
                    <a:pt x="145035" y="1898148"/>
                  </a:lnTo>
                  <a:lnTo>
                    <a:pt x="104694" y="1876252"/>
                  </a:lnTo>
                  <a:lnTo>
                    <a:pt x="69548" y="1847253"/>
                  </a:lnTo>
                  <a:lnTo>
                    <a:pt x="40551" y="1812105"/>
                  </a:lnTo>
                  <a:lnTo>
                    <a:pt x="18659" y="1771764"/>
                  </a:lnTo>
                  <a:lnTo>
                    <a:pt x="4823" y="1727184"/>
                  </a:lnTo>
                  <a:lnTo>
                    <a:pt x="0" y="1679321"/>
                  </a:lnTo>
                  <a:lnTo>
                    <a:pt x="0" y="1085596"/>
                  </a:lnTo>
                  <a:lnTo>
                    <a:pt x="0" y="72936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30439" y="5028946"/>
            <a:ext cx="38760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operando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direito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operador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esquerdo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undefined.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Caso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contrário,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operando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esquerdo.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Ex.: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??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'default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string';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Operador</a:t>
            </a:r>
            <a:r>
              <a:rPr spc="-160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25" dirty="0"/>
              <a:t>adição</a:t>
            </a:r>
            <a:r>
              <a:rPr spc="-155" dirty="0"/>
              <a:t> </a:t>
            </a:r>
            <a:r>
              <a:rPr dirty="0"/>
              <a:t>e</a:t>
            </a:r>
            <a:r>
              <a:rPr spc="-135" dirty="0"/>
              <a:t> </a:t>
            </a:r>
            <a:r>
              <a:rPr spc="-35" dirty="0"/>
              <a:t>concatenação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401300" cy="4641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operador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32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deve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atenção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Possibilita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somar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concatenar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dependendo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operandos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dois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numéricos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realizada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soma</a:t>
            </a:r>
            <a:endParaRPr sz="3200">
              <a:latin typeface="Calibri"/>
              <a:cs typeface="Calibri"/>
            </a:endParaRPr>
          </a:p>
          <a:p>
            <a:pPr marL="241300" marR="1514475" indent="-228600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será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feita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concatenação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outro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operando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convertido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seja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latin typeface="Calibri"/>
                <a:cs typeface="Calibri"/>
              </a:rPr>
              <a:t>Exemplos: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x</a:t>
            </a:r>
            <a:r>
              <a:rPr sz="28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spc="-35" dirty="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8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x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terá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valor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spc="-25" dirty="0">
                <a:solidFill>
                  <a:srgbClr val="6A9954"/>
                </a:solidFill>
                <a:latin typeface="Consolas"/>
                <a:cs typeface="Consolas"/>
              </a:rPr>
              <a:t>10</a:t>
            </a:r>
            <a:endParaRPr sz="28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8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y</a:t>
            </a:r>
            <a:r>
              <a:rPr sz="2800" spc="-4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"5"</a:t>
            </a:r>
            <a:r>
              <a:rPr sz="2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y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terá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8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string</a:t>
            </a:r>
            <a:r>
              <a:rPr sz="2800" spc="-3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spc="-20" dirty="0">
                <a:solidFill>
                  <a:srgbClr val="6A9954"/>
                </a:solidFill>
                <a:latin typeface="Consolas"/>
                <a:cs typeface="Consolas"/>
              </a:rPr>
              <a:t>“55”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30" dirty="0"/>
              <a:t> </a:t>
            </a:r>
            <a:r>
              <a:rPr dirty="0"/>
              <a:t>==</a:t>
            </a:r>
            <a:r>
              <a:rPr spc="-110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25" dirty="0"/>
              <a:t>===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70239"/>
            <a:ext cx="9233535" cy="44411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==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Compara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(conteúdo)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Operandos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convertidos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comparados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===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Operandos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sempre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falso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Exemplos: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</a:t>
            </a:r>
            <a:r>
              <a:rPr sz="20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true;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true,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pois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convertido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===</a:t>
            </a:r>
            <a:r>
              <a:rPr sz="20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true;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</a:t>
            </a:r>
            <a:r>
              <a:rPr sz="20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"10"</a:t>
            </a:r>
            <a:r>
              <a:rPr sz="20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depois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converter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10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string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===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"10"</a:t>
            </a:r>
            <a:r>
              <a:rPr sz="20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65" dirty="0"/>
              <a:t> </a:t>
            </a:r>
            <a:r>
              <a:rPr spc="-45" dirty="0"/>
              <a:t>condicional</a:t>
            </a:r>
            <a:r>
              <a:rPr spc="-165" dirty="0"/>
              <a:t> </a:t>
            </a:r>
            <a:r>
              <a:rPr spc="-30" dirty="0"/>
              <a:t>(if-</a:t>
            </a:r>
            <a:r>
              <a:rPr spc="-10" dirty="0"/>
              <a:t>else)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731500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condicional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conjunto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comandos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executados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condição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especificada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verdadeira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2980" y="3223260"/>
            <a:ext cx="4189729" cy="2677795"/>
          </a:xfrm>
          <a:custGeom>
            <a:avLst/>
            <a:gdLst/>
            <a:ahLst/>
            <a:cxnLst/>
            <a:rect l="l" t="t" r="r" b="b"/>
            <a:pathLst>
              <a:path w="4189729" h="2677795">
                <a:moveTo>
                  <a:pt x="0" y="2677667"/>
                </a:moveTo>
                <a:lnTo>
                  <a:pt x="4189476" y="2677667"/>
                </a:lnTo>
                <a:lnTo>
                  <a:pt x="4189476" y="0"/>
                </a:lnTo>
                <a:lnTo>
                  <a:pt x="0" y="0"/>
                </a:lnTo>
                <a:lnTo>
                  <a:pt x="0" y="2677667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1719" y="3239846"/>
            <a:ext cx="271589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6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condicao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40196" y="2849879"/>
            <a:ext cx="4672965" cy="3785870"/>
          </a:xfrm>
          <a:custGeom>
            <a:avLst/>
            <a:gdLst/>
            <a:ahLst/>
            <a:cxnLst/>
            <a:rect l="l" t="t" r="r" b="b"/>
            <a:pathLst>
              <a:path w="4672965" h="3785870">
                <a:moveTo>
                  <a:pt x="0" y="3785616"/>
                </a:moveTo>
                <a:lnTo>
                  <a:pt x="4672584" y="3785616"/>
                </a:lnTo>
                <a:lnTo>
                  <a:pt x="4672584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18935" y="2867405"/>
            <a:ext cx="406336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5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condicao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condição_2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5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6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60" dirty="0"/>
              <a:t> </a:t>
            </a:r>
            <a:r>
              <a:rPr spc="-45" dirty="0"/>
              <a:t>condicional</a:t>
            </a:r>
            <a:r>
              <a:rPr spc="-155" dirty="0"/>
              <a:t> </a:t>
            </a:r>
            <a:r>
              <a:rPr spc="-55" dirty="0"/>
              <a:t>(switch-</a:t>
            </a:r>
            <a:r>
              <a:rPr spc="-10" dirty="0"/>
              <a:t>case)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5129530" cy="40265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switch </a:t>
            </a: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 avalie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expressão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tente </a:t>
            </a:r>
            <a:r>
              <a:rPr sz="3200" dirty="0">
                <a:latin typeface="Calibri"/>
                <a:cs typeface="Calibri"/>
              </a:rPr>
              <a:t>associar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expressão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rótulo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case.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correspondência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encontrada,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 executa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declaração associada.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0111" y="1417318"/>
            <a:ext cx="5001895" cy="540131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switch</a:t>
            </a:r>
            <a:r>
              <a:rPr sz="2300" spc="-5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300" dirty="0">
                <a:solidFill>
                  <a:srgbClr val="4471C4"/>
                </a:solidFill>
                <a:latin typeface="Consolas"/>
                <a:cs typeface="Consolas"/>
              </a:rPr>
              <a:t>expressao</a:t>
            </a:r>
            <a:r>
              <a:rPr sz="23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300" spc="-6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case</a:t>
            </a:r>
            <a:r>
              <a:rPr sz="2300" spc="-3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4471C4"/>
                </a:solidFill>
                <a:latin typeface="Consolas"/>
                <a:cs typeface="Consolas"/>
              </a:rPr>
              <a:t>rotulo_1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F2F9F"/>
                </a:solidFill>
                <a:latin typeface="Consolas"/>
                <a:cs typeface="Consolas"/>
              </a:rPr>
              <a:t>break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case</a:t>
            </a:r>
            <a:r>
              <a:rPr sz="2300" spc="-3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4471C4"/>
                </a:solidFill>
                <a:latin typeface="Consolas"/>
                <a:cs typeface="Consolas"/>
              </a:rPr>
              <a:t>rotulo_2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A9954"/>
                </a:solidFill>
                <a:latin typeface="Consolas"/>
                <a:cs typeface="Consolas"/>
              </a:rPr>
              <a:t>//break;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2300" spc="-25" dirty="0">
                <a:solidFill>
                  <a:srgbClr val="D3D3D3"/>
                </a:solidFill>
                <a:latin typeface="Consolas"/>
                <a:cs typeface="Consolas"/>
              </a:rPr>
              <a:t>...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</a:pPr>
            <a:r>
              <a:rPr sz="2300" spc="-10" dirty="0">
                <a:solidFill>
                  <a:srgbClr val="6F2F9F"/>
                </a:solidFill>
                <a:latin typeface="Consolas"/>
                <a:cs typeface="Consolas"/>
              </a:rPr>
              <a:t>default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y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z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A9954"/>
                </a:solidFill>
                <a:latin typeface="Consolas"/>
                <a:cs typeface="Consolas"/>
              </a:rPr>
              <a:t>//break;</a:t>
            </a:r>
            <a:endParaRPr sz="23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3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55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30" dirty="0"/>
              <a:t>repetição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572115" cy="1518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Laços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(loops)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oferecem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jeito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fácil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rápido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ação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repetidas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vezes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Várias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implementação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311" y="4332732"/>
            <a:ext cx="5230495" cy="12014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for</a:t>
            </a:r>
            <a:r>
              <a:rPr sz="2400" spc="-1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var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latin typeface="Consolas"/>
                <a:cs typeface="Consolas"/>
              </a:rPr>
              <a:t>;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latin typeface="Consolas"/>
                <a:cs typeface="Consolas"/>
              </a:rPr>
              <a:t>;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dirty="0">
                <a:latin typeface="Consolas"/>
                <a:cs typeface="Consolas"/>
              </a:rPr>
              <a:t>++)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96265">
              <a:lnSpc>
                <a:spcPct val="100000"/>
              </a:lnSpc>
            </a:pPr>
            <a:r>
              <a:rPr sz="2400" spc="-20" dirty="0">
                <a:latin typeface="Consolas"/>
                <a:cs typeface="Consolas"/>
              </a:rPr>
              <a:t>....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2052" y="3363467"/>
            <a:ext cx="3781425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96900" marR="1158240" indent="-50482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while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latin typeface="Consolas"/>
                <a:cs typeface="Consolas"/>
              </a:rPr>
              <a:t>)</a:t>
            </a:r>
            <a:r>
              <a:rPr sz="2400" spc="-30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 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0" dirty="0">
                <a:latin typeface="Consolas"/>
                <a:cs typeface="Consolas"/>
              </a:rPr>
              <a:t>++;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2052" y="5081015"/>
            <a:ext cx="3781425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do</a:t>
            </a:r>
            <a:r>
              <a:rPr sz="2400" spc="-2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+=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spc="-35" dirty="0">
                <a:solidFill>
                  <a:srgbClr val="6FAC46"/>
                </a:solidFill>
                <a:latin typeface="Consolas"/>
                <a:cs typeface="Consolas"/>
              </a:rPr>
              <a:t>1</a:t>
            </a:r>
            <a:r>
              <a:rPr sz="2400" spc="-35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</a:pPr>
            <a:r>
              <a:rPr sz="2400" spc="-20" dirty="0">
                <a:latin typeface="Consolas"/>
                <a:cs typeface="Consolas"/>
              </a:rPr>
              <a:t>....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olas"/>
                <a:cs typeface="Consolas"/>
              </a:rPr>
              <a:t>}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while</a:t>
            </a:r>
            <a:r>
              <a:rPr sz="2400" spc="-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spc="-25" dirty="0"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40" dirty="0"/>
              <a:t> </a:t>
            </a:r>
            <a:r>
              <a:rPr dirty="0"/>
              <a:t>4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30" dirty="0"/>
              <a:t>repetição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34112" y="2164079"/>
            <a:ext cx="11925300" cy="315214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408305" rIns="0" bIns="0" rtlCol="0">
            <a:spAutoFit/>
          </a:bodyPr>
          <a:lstStyle/>
          <a:p>
            <a:pPr marL="870585" marR="5382260" indent="-780415">
              <a:lnSpc>
                <a:spcPct val="120000"/>
              </a:lnSpc>
              <a:spcBef>
                <a:spcPts val="3215"/>
              </a:spcBef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800" dirty="0">
                <a:solidFill>
                  <a:srgbClr val="6F2F9F"/>
                </a:solidFill>
                <a:latin typeface="Consolas"/>
                <a:cs typeface="Consolas"/>
              </a:rPr>
              <a:t>for</a:t>
            </a:r>
            <a:r>
              <a:rPr sz="2800" spc="-1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var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1457325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solidFill>
                  <a:srgbClr val="FFD966"/>
                </a:solidFill>
                <a:latin typeface="Consolas"/>
                <a:cs typeface="Consolas"/>
              </a:rPr>
              <a:t>alert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"Hello,</a:t>
            </a:r>
            <a:r>
              <a:rPr sz="2800" spc="-6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world</a:t>
            </a:r>
            <a:r>
              <a:rPr sz="2800" spc="-7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800" spc="-5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800" spc="-6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"!"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R="9979660" algn="ctr">
              <a:lnSpc>
                <a:spcPct val="100000"/>
              </a:lnSpc>
              <a:spcBef>
                <a:spcPts val="660"/>
              </a:spcBef>
            </a:pP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  <a:p>
            <a:pPr marR="9978390" algn="ctr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105" dirty="0"/>
              <a:t> </a:t>
            </a:r>
            <a:r>
              <a:rPr dirty="0"/>
              <a:t>que</a:t>
            </a:r>
            <a:r>
              <a:rPr spc="-13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45" dirty="0"/>
              <a:t>JavaScript?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6994"/>
            <a:ext cx="10586085" cy="44754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marR="1062355" indent="-228600">
              <a:lnSpc>
                <a:spcPts val="3070"/>
              </a:lnSpc>
              <a:spcBef>
                <a:spcPts val="85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programar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comportamento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na </a:t>
            </a:r>
            <a:r>
              <a:rPr sz="3200" dirty="0">
                <a:latin typeface="Calibri"/>
                <a:cs typeface="Calibri"/>
              </a:rPr>
              <a:t>ocorrência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ts val="283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ações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inicializar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carregada</a:t>
            </a:r>
            <a:endParaRPr sz="2400">
              <a:latin typeface="Calibri"/>
              <a:cs typeface="Calibri"/>
            </a:endParaRPr>
          </a:p>
          <a:p>
            <a:pPr marL="696595" marR="5080" lvl="1" indent="-227329">
              <a:lnSpc>
                <a:spcPts val="2300"/>
              </a:lnSpc>
              <a:spcBef>
                <a:spcPts val="5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resposta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“clicar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botão” 	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“selecionar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opção”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4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Validar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formulários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os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595"/>
              </a:lnSpc>
            </a:pPr>
            <a:r>
              <a:rPr sz="2400" spc="-10" dirty="0">
                <a:latin typeface="Calibri"/>
                <a:cs typeface="Calibri"/>
              </a:rPr>
              <a:t>preenche</a:t>
            </a:r>
            <a:endParaRPr sz="2400">
              <a:latin typeface="Calibri"/>
              <a:cs typeface="Calibri"/>
            </a:endParaRPr>
          </a:p>
          <a:p>
            <a:pPr marL="240029" marR="189865" indent="-227329">
              <a:lnSpc>
                <a:spcPts val="3070"/>
              </a:lnSpc>
              <a:spcBef>
                <a:spcPts val="9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alterar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documento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meio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manipulação 	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ts val="283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Alterar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layout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exibição</a:t>
            </a:r>
            <a:endParaRPr sz="2400">
              <a:latin typeface="Calibri"/>
              <a:cs typeface="Calibri"/>
            </a:endParaRPr>
          </a:p>
          <a:p>
            <a:pPr marL="696595" marR="453390" lvl="1" indent="-227329">
              <a:lnSpc>
                <a:spcPts val="2300"/>
              </a:lnSpc>
              <a:spcBef>
                <a:spcPts val="5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Adicionar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ocultar/exibir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modificar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361295" cy="366959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spc="-10" dirty="0">
                <a:latin typeface="Calibri"/>
                <a:cs typeface="Calibri"/>
              </a:rPr>
              <a:t>Em </a:t>
            </a:r>
            <a:r>
              <a:rPr lang="pt-BR" sz="3200" spc="-10" dirty="0" err="1">
                <a:latin typeface="Calibri"/>
                <a:cs typeface="Calibri"/>
              </a:rPr>
              <a:t>JavaScript</a:t>
            </a:r>
            <a:r>
              <a:rPr lang="pt-BR" sz="3200" spc="-10" dirty="0">
                <a:latin typeface="Calibri"/>
                <a:cs typeface="Calibri"/>
              </a:rPr>
              <a:t>, um </a:t>
            </a:r>
            <a:r>
              <a:rPr lang="pt-BR" sz="3200" spc="-10" dirty="0" err="1">
                <a:latin typeface="Calibri"/>
                <a:cs typeface="Calibri"/>
              </a:rPr>
              <a:t>array</a:t>
            </a:r>
            <a:r>
              <a:rPr lang="pt-BR" sz="3200" spc="-10" dirty="0">
                <a:latin typeface="Calibri"/>
                <a:cs typeface="Calibri"/>
              </a:rPr>
              <a:t> é uma estrutura de dados que permite armazenar uma coleção ordenada de valores, acessíveis por um índice numérico.</a:t>
            </a:r>
          </a:p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spc="-10" dirty="0">
                <a:latin typeface="Calibri"/>
                <a:cs typeface="Calibri"/>
              </a:rPr>
              <a:t> É como uma variável que pode conter múltiplos elementos de diferentes tipos (números, </a:t>
            </a:r>
            <a:r>
              <a:rPr lang="pt-BR" sz="3200" spc="-10" dirty="0" err="1">
                <a:latin typeface="Calibri"/>
                <a:cs typeface="Calibri"/>
              </a:rPr>
              <a:t>strings</a:t>
            </a:r>
            <a:r>
              <a:rPr lang="pt-BR" sz="3200" spc="-10" dirty="0">
                <a:latin typeface="Calibri"/>
                <a:cs typeface="Calibri"/>
              </a:rPr>
              <a:t>, objetos, etc.). 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 err="1">
                <a:latin typeface="Calibri"/>
                <a:cs typeface="Calibri"/>
              </a:rPr>
              <a:t>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índice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numérico</a:t>
            </a:r>
            <a:endParaRPr sz="32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primeiro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array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possui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índice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0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D2E63-BFA1-FE89-D34B-8EDC73CB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DE779-42A9-7FD0-B375-56F9D117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dirty="0">
                <a:latin typeface="Calibri"/>
                <a:cs typeface="Calibri"/>
              </a:rPr>
              <a:t>São</a:t>
            </a:r>
            <a:r>
              <a:rPr lang="pt-BR" sz="3200" spc="-65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tratados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como</a:t>
            </a:r>
            <a:r>
              <a:rPr lang="pt-BR" sz="3200" spc="-8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objetos,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com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propriedades</a:t>
            </a:r>
            <a:r>
              <a:rPr lang="pt-BR" sz="3200" spc="-8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e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métodos</a:t>
            </a:r>
            <a:endParaRPr lang="pt-BR" sz="3200" dirty="0">
              <a:latin typeface="Calibri"/>
              <a:cs typeface="Calibri"/>
            </a:endParaRPr>
          </a:p>
          <a:p>
            <a:pPr marL="696595" marR="5080" lvl="1" indent="-227329">
              <a:lnSpc>
                <a:spcPts val="3040"/>
              </a:lnSpc>
              <a:spcBef>
                <a:spcPts val="550"/>
              </a:spcBef>
              <a:buFont typeface="Arial"/>
              <a:buChar char="•"/>
              <a:tabLst>
                <a:tab pos="698500" algn="l"/>
              </a:tabLst>
            </a:pPr>
            <a:r>
              <a:rPr lang="pt-BR" sz="2800" dirty="0">
                <a:latin typeface="Calibri"/>
                <a:cs typeface="Calibri"/>
              </a:rPr>
              <a:t>Por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spc="-20" dirty="0">
                <a:latin typeface="Calibri"/>
                <a:cs typeface="Calibri"/>
              </a:rPr>
              <a:t>exemplo,</a:t>
            </a:r>
            <a:r>
              <a:rPr lang="pt-BR" sz="2800" spc="-6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o</a:t>
            </a:r>
            <a:r>
              <a:rPr lang="pt-BR" sz="2800" spc="-9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número</a:t>
            </a:r>
            <a:r>
              <a:rPr lang="pt-BR" sz="2800" spc="-6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de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elementos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pode</a:t>
            </a:r>
            <a:r>
              <a:rPr lang="pt-BR" sz="2800" spc="-8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ser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resgatado</a:t>
            </a:r>
            <a:r>
              <a:rPr lang="pt-BR" sz="2800" spc="-9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por</a:t>
            </a:r>
            <a:r>
              <a:rPr lang="pt-BR" sz="2800" spc="-60" dirty="0">
                <a:latin typeface="Calibri"/>
                <a:cs typeface="Calibri"/>
              </a:rPr>
              <a:t> </a:t>
            </a:r>
            <a:r>
              <a:rPr lang="pt-BR" sz="2800" spc="-20" dirty="0">
                <a:latin typeface="Calibri"/>
                <a:cs typeface="Calibri"/>
              </a:rPr>
              <a:t>meio 	</a:t>
            </a:r>
            <a:r>
              <a:rPr lang="pt-BR" sz="2800" dirty="0">
                <a:latin typeface="Calibri"/>
                <a:cs typeface="Calibri"/>
              </a:rPr>
              <a:t>da</a:t>
            </a:r>
            <a:r>
              <a:rPr lang="pt-BR" sz="2800" spc="-65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propriedade</a:t>
            </a:r>
            <a:r>
              <a:rPr lang="pt-BR" sz="2800" spc="-30" dirty="0">
                <a:latin typeface="Calibri"/>
                <a:cs typeface="Calibri"/>
              </a:rPr>
              <a:t> </a:t>
            </a:r>
            <a:r>
              <a:rPr lang="pt-BR" sz="2800" spc="-10" dirty="0" err="1">
                <a:solidFill>
                  <a:srgbClr val="4471C4"/>
                </a:solidFill>
                <a:latin typeface="Consolas"/>
                <a:cs typeface="Consolas"/>
              </a:rPr>
              <a:t>length</a:t>
            </a:r>
            <a:endParaRPr lang="pt-BR" sz="2800" dirty="0">
              <a:latin typeface="Consolas"/>
              <a:cs typeface="Consola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477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0344"/>
            <a:ext cx="10090785" cy="32632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colocados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entre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colchetes,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separados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vírgula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B5CEA8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primeiroPar</a:t>
            </a:r>
            <a:r>
              <a:rPr sz="2400" spc="-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1º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elemento</a:t>
            </a:r>
            <a:endParaRPr sz="24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6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nroElementos</a:t>
            </a:r>
            <a:r>
              <a:rPr sz="2400" spc="-3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length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4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tamanho</a:t>
            </a:r>
            <a:r>
              <a:rPr sz="24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2400" spc="-5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vetor</a:t>
            </a:r>
            <a:endParaRPr sz="2400">
              <a:latin typeface="Consolas"/>
              <a:cs typeface="Consolas"/>
            </a:endParaRPr>
          </a:p>
          <a:p>
            <a:pPr marL="240665" indent="-22796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diferentes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tipos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vetorMisto</a:t>
            </a:r>
            <a:r>
              <a:rPr sz="2400" spc="-2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Pode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iniciado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vazio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79525" y="5065162"/>
          <a:ext cx="3656965" cy="746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2655"/>
                        </a:lnSpc>
                        <a:buFont typeface="Arial"/>
                        <a:buChar char="•"/>
                        <a:tabLst>
                          <a:tab pos="259079" algn="l"/>
                        </a:tabLst>
                      </a:pPr>
                      <a:r>
                        <a:rPr sz="24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pares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5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55"/>
                        </a:lnSpc>
                      </a:pPr>
                      <a:r>
                        <a:rPr sz="2400" spc="-2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[];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2800"/>
                        </a:lnSpc>
                        <a:buFont typeface="Arial"/>
                        <a:buChar char="•"/>
                        <a:tabLst>
                          <a:tab pos="259079" algn="l"/>
                        </a:tabLst>
                      </a:pPr>
                      <a:r>
                        <a:rPr sz="24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pares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spc="-5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800"/>
                        </a:lnSpc>
                      </a:pPr>
                      <a:r>
                        <a:rPr sz="2400" spc="-10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r>
                        <a:rPr sz="24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();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40" dirty="0"/>
              <a:t> </a:t>
            </a:r>
            <a:r>
              <a:rPr dirty="0"/>
              <a:t>5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45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060703" y="1872995"/>
            <a:ext cx="10081260" cy="341566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0805" marR="375285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1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n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length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1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n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endParaRPr sz="2400">
              <a:latin typeface="Consolas"/>
              <a:cs typeface="Consolas"/>
            </a:endParaRPr>
          </a:p>
          <a:p>
            <a:pPr marL="594995">
              <a:lnSpc>
                <a:spcPct val="100000"/>
              </a:lnSpc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24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soma</a:t>
            </a:r>
            <a:r>
              <a:rPr sz="24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dos</a:t>
            </a:r>
            <a:r>
              <a:rPr sz="24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elementos</a:t>
            </a:r>
            <a:r>
              <a:rPr sz="24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24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vetor</a:t>
            </a:r>
            <a:r>
              <a:rPr sz="24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24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4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  <a:r>
              <a:rPr spc="-135" dirty="0"/>
              <a:t> </a:t>
            </a:r>
            <a:r>
              <a:rPr dirty="0"/>
              <a:t>–</a:t>
            </a:r>
            <a:r>
              <a:rPr spc="-114" dirty="0"/>
              <a:t> </a:t>
            </a:r>
            <a:r>
              <a:rPr spc="-20" dirty="0"/>
              <a:t>alguns</a:t>
            </a:r>
            <a:r>
              <a:rPr spc="-145" dirty="0"/>
              <a:t> </a:t>
            </a:r>
            <a:r>
              <a:rPr spc="-25" dirty="0"/>
              <a:t>métodos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>
                <a:solidFill>
                  <a:srgbClr val="4471C4"/>
                </a:solidFill>
                <a:latin typeface="Consolas"/>
                <a:cs typeface="Consolas"/>
              </a:rPr>
              <a:t>let </a:t>
            </a:r>
            <a:r>
              <a:rPr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pc="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dirty="0">
                <a:solidFill>
                  <a:srgbClr val="CE9178"/>
                </a:solidFill>
                <a:latin typeface="Consolas"/>
                <a:cs typeface="Consolas"/>
              </a:rPr>
              <a:t>'E'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E9178"/>
                </a:solidFill>
                <a:latin typeface="Consolas"/>
                <a:cs typeface="Consolas"/>
              </a:rPr>
              <a:t>'I'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CE9178"/>
                </a:solidFill>
                <a:latin typeface="Consolas"/>
                <a:cs typeface="Consolas"/>
              </a:rPr>
              <a:t>'O'</a:t>
            </a:r>
            <a:r>
              <a:rPr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push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'U'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1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65" dirty="0"/>
              <a:t> </a:t>
            </a:r>
            <a:r>
              <a:rPr sz="2800" dirty="0"/>
              <a:t>adiciona</a:t>
            </a:r>
            <a:r>
              <a:rPr sz="2800" spc="-55" dirty="0"/>
              <a:t> </a:t>
            </a:r>
            <a:r>
              <a:rPr sz="2800" dirty="0"/>
              <a:t>um</a:t>
            </a:r>
            <a:r>
              <a:rPr sz="2800" spc="-65" dirty="0"/>
              <a:t> </a:t>
            </a:r>
            <a:r>
              <a:rPr sz="2800" dirty="0"/>
              <a:t>item</a:t>
            </a:r>
            <a:r>
              <a:rPr sz="2800" spc="-85" dirty="0"/>
              <a:t> </a:t>
            </a:r>
            <a:r>
              <a:rPr sz="2800" dirty="0"/>
              <a:t>no</a:t>
            </a:r>
            <a:r>
              <a:rPr sz="2800" spc="-40" dirty="0"/>
              <a:t> </a:t>
            </a:r>
            <a:r>
              <a:rPr sz="2800" b="1" dirty="0">
                <a:latin typeface="Calibri"/>
                <a:cs typeface="Calibri"/>
              </a:rPr>
              <a:t>final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dirty="0"/>
              <a:t>do</a:t>
            </a:r>
            <a:r>
              <a:rPr sz="2800" spc="-70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pop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800" spc="-8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90" dirty="0"/>
              <a:t> </a:t>
            </a:r>
            <a:r>
              <a:rPr sz="2800" spc="-10" dirty="0"/>
              <a:t>remove</a:t>
            </a:r>
            <a:r>
              <a:rPr sz="2800" spc="-40" dirty="0"/>
              <a:t> </a:t>
            </a:r>
            <a:r>
              <a:rPr sz="2800" dirty="0"/>
              <a:t>e</a:t>
            </a:r>
            <a:r>
              <a:rPr sz="2800" spc="-45" dirty="0"/>
              <a:t> </a:t>
            </a:r>
            <a:r>
              <a:rPr sz="2800" dirty="0"/>
              <a:t>retorna</a:t>
            </a:r>
            <a:r>
              <a:rPr sz="2800" spc="-45" dirty="0"/>
              <a:t> </a:t>
            </a:r>
            <a:r>
              <a:rPr sz="2800" dirty="0"/>
              <a:t>o</a:t>
            </a:r>
            <a:r>
              <a:rPr sz="2800" spc="-35" dirty="0"/>
              <a:t> </a:t>
            </a:r>
            <a:r>
              <a:rPr sz="2800" b="1" dirty="0">
                <a:latin typeface="Calibri"/>
                <a:cs typeface="Calibri"/>
              </a:rPr>
              <a:t>último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dirty="0"/>
              <a:t>item</a:t>
            </a:r>
            <a:r>
              <a:rPr sz="2800" spc="-55" dirty="0"/>
              <a:t> </a:t>
            </a:r>
            <a:r>
              <a:rPr sz="2800" dirty="0"/>
              <a:t>do</a:t>
            </a:r>
            <a:r>
              <a:rPr sz="2800" spc="-35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shift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800" spc="-8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110" dirty="0"/>
              <a:t> </a:t>
            </a:r>
            <a:r>
              <a:rPr sz="2800" dirty="0"/>
              <a:t>remove</a:t>
            </a:r>
            <a:r>
              <a:rPr sz="2800" spc="-55" dirty="0"/>
              <a:t> 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dirty="0"/>
              <a:t>retorna</a:t>
            </a:r>
            <a:r>
              <a:rPr sz="2800" spc="-65" dirty="0"/>
              <a:t> </a:t>
            </a:r>
            <a:r>
              <a:rPr sz="2800" dirty="0"/>
              <a:t>o</a:t>
            </a:r>
            <a:r>
              <a:rPr sz="2800" spc="-45" dirty="0"/>
              <a:t> </a:t>
            </a:r>
            <a:r>
              <a:rPr sz="2800" b="1" dirty="0">
                <a:latin typeface="Calibri"/>
                <a:cs typeface="Calibri"/>
              </a:rPr>
              <a:t>primeiro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dirty="0"/>
              <a:t>item</a:t>
            </a:r>
            <a:r>
              <a:rPr sz="2800" spc="-70" dirty="0"/>
              <a:t> </a:t>
            </a:r>
            <a:r>
              <a:rPr sz="2800" dirty="0"/>
              <a:t>do</a:t>
            </a:r>
            <a:r>
              <a:rPr sz="2800" spc="-45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unshift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35" dirty="0"/>
              <a:t> </a:t>
            </a:r>
            <a:r>
              <a:rPr sz="2800" dirty="0"/>
              <a:t>adiciona</a:t>
            </a:r>
            <a:r>
              <a:rPr sz="2800" spc="-40" dirty="0"/>
              <a:t> </a:t>
            </a:r>
            <a:r>
              <a:rPr sz="2800" dirty="0"/>
              <a:t>um</a:t>
            </a:r>
            <a:r>
              <a:rPr sz="2800" spc="-20" dirty="0"/>
              <a:t> </a:t>
            </a:r>
            <a:r>
              <a:rPr sz="2800" dirty="0"/>
              <a:t>item</a:t>
            </a:r>
            <a:r>
              <a:rPr sz="2800" spc="-35" dirty="0"/>
              <a:t> </a:t>
            </a:r>
            <a:r>
              <a:rPr sz="2800" dirty="0"/>
              <a:t>no</a:t>
            </a:r>
            <a:r>
              <a:rPr sz="2800" spc="-25" dirty="0"/>
              <a:t> </a:t>
            </a:r>
            <a:r>
              <a:rPr sz="2800" b="1" dirty="0">
                <a:latin typeface="Calibri"/>
                <a:cs typeface="Calibri"/>
              </a:rPr>
              <a:t>início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/>
              <a:t>do</a:t>
            </a:r>
            <a:r>
              <a:rPr sz="2800" spc="-30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6595" marR="5080" indent="-227329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indexOf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spc="-25" dirty="0">
                <a:solidFill>
                  <a:srgbClr val="CE9178"/>
                </a:solidFill>
                <a:latin typeface="Consolas"/>
                <a:cs typeface="Consolas"/>
              </a:rPr>
              <a:t>'E'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869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60" dirty="0"/>
              <a:t> </a:t>
            </a:r>
            <a:r>
              <a:rPr sz="2800" spc="-10" dirty="0"/>
              <a:t>retorna</a:t>
            </a:r>
            <a:r>
              <a:rPr sz="2800" spc="-35" dirty="0"/>
              <a:t> </a:t>
            </a:r>
            <a:r>
              <a:rPr sz="2800" dirty="0"/>
              <a:t>a</a:t>
            </a:r>
            <a:r>
              <a:rPr sz="2800" spc="-25" dirty="0"/>
              <a:t> </a:t>
            </a:r>
            <a:r>
              <a:rPr sz="2800" dirty="0"/>
              <a:t>posição</a:t>
            </a:r>
            <a:r>
              <a:rPr sz="2800" spc="-15" dirty="0"/>
              <a:t> </a:t>
            </a:r>
            <a:r>
              <a:rPr sz="2800" dirty="0"/>
              <a:t>da</a:t>
            </a:r>
            <a:r>
              <a:rPr sz="2800" spc="-35" dirty="0"/>
              <a:t> </a:t>
            </a:r>
            <a:r>
              <a:rPr sz="2800" dirty="0"/>
              <a:t>1ª</a:t>
            </a:r>
            <a:r>
              <a:rPr sz="2800" spc="-15" dirty="0"/>
              <a:t> </a:t>
            </a:r>
            <a:r>
              <a:rPr sz="2800" spc="-10" dirty="0"/>
              <a:t>ocorrência</a:t>
            </a:r>
            <a:r>
              <a:rPr sz="2800" spc="-15" dirty="0"/>
              <a:t> </a:t>
            </a:r>
            <a:r>
              <a:rPr sz="2800" dirty="0"/>
              <a:t>de</a:t>
            </a:r>
            <a:r>
              <a:rPr sz="2800" spc="-30" dirty="0"/>
              <a:t> </a:t>
            </a:r>
            <a:r>
              <a:rPr sz="2800" spc="-25" dirty="0"/>
              <a:t>um 	</a:t>
            </a:r>
            <a:r>
              <a:rPr sz="2800" dirty="0"/>
              <a:t>item</a:t>
            </a:r>
            <a:r>
              <a:rPr sz="2800" spc="-70" dirty="0"/>
              <a:t> </a:t>
            </a:r>
            <a:r>
              <a:rPr sz="2800" dirty="0"/>
              <a:t>(ou</a:t>
            </a:r>
            <a:r>
              <a:rPr sz="2800" spc="-35" dirty="0"/>
              <a:t> </a:t>
            </a:r>
            <a:r>
              <a:rPr sz="2800" spc="-20" dirty="0"/>
              <a:t>-</a:t>
            </a:r>
            <a:r>
              <a:rPr sz="2800" spc="-25" dirty="0"/>
              <a:t>1)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Percorrendo</a:t>
            </a:r>
            <a:r>
              <a:rPr spc="-190" dirty="0"/>
              <a:t> </a:t>
            </a:r>
            <a:r>
              <a:rPr spc="-40" dirty="0"/>
              <a:t>arrays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1644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percorrer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utilizando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estruturas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for</a:t>
            </a:r>
            <a:r>
              <a:rPr sz="3200" spc="-10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forEach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504" y="2630423"/>
            <a:ext cx="7040880" cy="193865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596265" marR="209550" indent="-504825">
              <a:lnSpc>
                <a:spcPct val="100000"/>
              </a:lnSpc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2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length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console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46264" y="2814827"/>
            <a:ext cx="4645660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 marR="336550" algn="ctr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4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DC3E6"/>
                </a:solidFill>
                <a:latin typeface="Consolas"/>
                <a:cs typeface="Consolas"/>
              </a:rPr>
              <a:t>item</a:t>
            </a:r>
            <a:r>
              <a:rPr sz="2400" spc="-40" dirty="0">
                <a:solidFill>
                  <a:srgbClr val="9DC3E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of</a:t>
            </a:r>
            <a:r>
              <a:rPr sz="2400" spc="-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DC3E6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console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item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R="4117340" algn="ctr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4116" y="4799076"/>
            <a:ext cx="6555105" cy="193865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 marR="2247265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763270" marR="396875" indent="-6724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forEach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400" spc="-7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elemento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+=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elemento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B75D69-5171-5EB2-AD1E-DC25E308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5726" y="611200"/>
            <a:ext cx="2880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latin typeface="Calibri Light"/>
                <a:cs typeface="Calibri Light"/>
              </a:rPr>
              <a:t>Objeto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b="1" spc="-20" dirty="0">
                <a:latin typeface="Consolas"/>
                <a:cs typeface="Consolas"/>
              </a:rPr>
              <a:t>Math</a:t>
            </a:r>
            <a:endParaRPr sz="44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5025" y="1762760"/>
          <a:ext cx="10776585" cy="4113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Método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Math.sqrt(x)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raiz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quadrada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x.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Math.pow(x,y)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elevado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y.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Math.PI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constante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matemática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PI.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Math.sin(x)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seno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Math.cos(x)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cosseno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Math.tan(x)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tangente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Math.round(x)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arredondado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inteiro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mais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próximo.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Math.random()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um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número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fracionário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aleatório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entre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1.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Objeto</a:t>
            </a:r>
            <a:r>
              <a:rPr spc="-210" dirty="0"/>
              <a:t> </a:t>
            </a:r>
            <a:r>
              <a:rPr spc="-20" dirty="0"/>
              <a:t>simples</a:t>
            </a:r>
            <a:r>
              <a:rPr spc="-195" dirty="0"/>
              <a:t> </a:t>
            </a:r>
            <a:r>
              <a:rPr spc="-10" dirty="0"/>
              <a:t>(plain</a:t>
            </a:r>
            <a:r>
              <a:rPr spc="-204" dirty="0"/>
              <a:t> </a:t>
            </a:r>
            <a:r>
              <a:rPr spc="-10" dirty="0"/>
              <a:t>object)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5854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Plain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Old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Object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(POJO)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2285466"/>
            <a:ext cx="5472430" cy="360934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Contém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apenas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dados</a:t>
            </a:r>
            <a:endParaRPr sz="3200" dirty="0">
              <a:latin typeface="Calibri"/>
              <a:cs typeface="Calibri"/>
            </a:endParaRPr>
          </a:p>
          <a:p>
            <a:pPr marL="240029" marR="626745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Pode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utilizando 	</a:t>
            </a:r>
            <a:r>
              <a:rPr sz="3200" dirty="0">
                <a:latin typeface="Calibri"/>
                <a:cs typeface="Calibri"/>
              </a:rPr>
              <a:t>chaves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{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}</a:t>
            </a:r>
            <a:endParaRPr sz="3200" dirty="0">
              <a:latin typeface="Calibri"/>
              <a:cs typeface="Calibri"/>
            </a:endParaRPr>
          </a:p>
          <a:p>
            <a:pPr marL="240029" indent="-227329">
              <a:lnSpc>
                <a:spcPts val="3654"/>
              </a:lnSpc>
              <a:spcBef>
                <a:spcPts val="57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Possui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lista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tipo</a:t>
            </a:r>
            <a:endParaRPr sz="3200" dirty="0">
              <a:latin typeface="Calibri"/>
              <a:cs typeface="Calibri"/>
            </a:endParaRPr>
          </a:p>
          <a:p>
            <a:pPr marL="241300">
              <a:lnSpc>
                <a:spcPts val="3654"/>
              </a:lnSpc>
            </a:pPr>
            <a:r>
              <a:rPr sz="3200" dirty="0">
                <a:solidFill>
                  <a:srgbClr val="5B9BD4"/>
                </a:solidFill>
                <a:latin typeface="Consolas"/>
                <a:cs typeface="Consolas"/>
              </a:rPr>
              <a:t>propriedade</a:t>
            </a:r>
            <a:r>
              <a:rPr sz="3200" spc="-1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: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valor</a:t>
            </a:r>
            <a:endParaRPr sz="3200" dirty="0">
              <a:latin typeface="Consolas"/>
              <a:cs typeface="Consolas"/>
            </a:endParaRPr>
          </a:p>
          <a:p>
            <a:pPr marL="240665" indent="-227965">
              <a:lnSpc>
                <a:spcPts val="366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Criado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instância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classe</a:t>
            </a:r>
            <a:endParaRPr sz="3200" dirty="0">
              <a:latin typeface="Calibri"/>
              <a:cs typeface="Calibri"/>
            </a:endParaRPr>
          </a:p>
          <a:p>
            <a:pPr marL="241300">
              <a:lnSpc>
                <a:spcPts val="3660"/>
              </a:lnSpc>
            </a:pP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Object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7583" y="2738627"/>
            <a:ext cx="5514340" cy="255460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000" spc="-1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spc="-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07110" marR="2263140">
              <a:lnSpc>
                <a:spcPct val="100000"/>
              </a:lnSpc>
            </a:pP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modelo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"Fusca"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ano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B5CEA8"/>
                </a:solidFill>
                <a:latin typeface="Consolas"/>
                <a:cs typeface="Consolas"/>
              </a:rPr>
              <a:t>1970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</a:pP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cor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"bege"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</a:pP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"motor-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hp"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B5CEA8"/>
                </a:solidFill>
                <a:latin typeface="Consolas"/>
                <a:cs typeface="Consolas"/>
              </a:rPr>
              <a:t>65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dirty="0">
                <a:solidFill>
                  <a:srgbClr val="1F4E79"/>
                </a:solidFill>
                <a:latin typeface="Consolas"/>
                <a:cs typeface="Consolas"/>
              </a:rPr>
              <a:t>console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ano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r>
              <a:rPr sz="20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1970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spc="-10" dirty="0">
                <a:solidFill>
                  <a:srgbClr val="1F4E79"/>
                </a:solidFill>
                <a:latin typeface="Consolas"/>
                <a:cs typeface="Consolas"/>
              </a:rPr>
              <a:t>console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spc="-1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"motor-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hp"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r>
              <a:rPr sz="2000" spc="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5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65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1526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Strings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31390"/>
            <a:ext cx="10482580" cy="437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7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Definida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ou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duplas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3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20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"JavaScript"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Acessando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um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caracter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6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65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primeiraLetra</a:t>
            </a:r>
            <a:r>
              <a:rPr sz="2600" spc="-5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msg[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]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698500" lvl="1" indent="-228600">
              <a:lnSpc>
                <a:spcPts val="29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65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primeiraLetra</a:t>
            </a:r>
            <a:r>
              <a:rPr sz="2600" spc="-5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msg.</a:t>
            </a:r>
            <a:r>
              <a:rPr sz="2700" spc="-10" dirty="0">
                <a:solidFill>
                  <a:srgbClr val="DCDCAA"/>
                </a:solidFill>
                <a:latin typeface="Consolas"/>
                <a:cs typeface="Consolas"/>
              </a:rPr>
              <a:t>charAt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)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30" dirty="0">
                <a:latin typeface="Calibri"/>
                <a:cs typeface="Calibri"/>
              </a:rPr>
              <a:t>Contra-</a:t>
            </a:r>
            <a:r>
              <a:rPr sz="3000" dirty="0">
                <a:latin typeface="Calibri"/>
                <a:cs typeface="Calibri"/>
              </a:rPr>
              <a:t>barra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para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caracteres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especiais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3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25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6FAC46"/>
                </a:solidFill>
                <a:latin typeface="Consolas"/>
                <a:cs typeface="Consolas"/>
              </a:rPr>
              <a:t>'It\'s</a:t>
            </a:r>
            <a:r>
              <a:rPr sz="2600" spc="-35" dirty="0">
                <a:solidFill>
                  <a:srgbClr val="6FAC4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6FAC46"/>
                </a:solidFill>
                <a:latin typeface="Consolas"/>
                <a:cs typeface="Consolas"/>
              </a:rPr>
              <a:t>ok'</a:t>
            </a:r>
            <a:r>
              <a:rPr sz="2600" spc="-2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0"/>
              </a:lnSpc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Strings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duplas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podem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conter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vice-versa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4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30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6FAC46"/>
                </a:solidFill>
                <a:latin typeface="Consolas"/>
                <a:cs typeface="Consolas"/>
              </a:rPr>
              <a:t>"It's</a:t>
            </a:r>
            <a:r>
              <a:rPr sz="2600" spc="-35" dirty="0">
                <a:solidFill>
                  <a:srgbClr val="6FAC4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6FAC46"/>
                </a:solidFill>
                <a:latin typeface="Consolas"/>
                <a:cs typeface="Consolas"/>
              </a:rPr>
              <a:t>ok"</a:t>
            </a:r>
            <a:r>
              <a:rPr sz="2600" spc="-2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27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20" dirty="0">
                <a:latin typeface="Calibri"/>
                <a:cs typeface="Calibri"/>
              </a:rPr>
              <a:t>Várias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propriedades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métodos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331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length,</a:t>
            </a:r>
            <a:r>
              <a:rPr sz="2600" spc="-7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indexOf,</a:t>
            </a:r>
            <a:r>
              <a:rPr sz="2600" spc="-7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substr,</a:t>
            </a:r>
            <a:r>
              <a:rPr sz="2600" spc="-6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split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etc.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Template</a:t>
            </a:r>
            <a:r>
              <a:rPr spc="-135" dirty="0"/>
              <a:t> </a:t>
            </a:r>
            <a:r>
              <a:rPr spc="-35" dirty="0"/>
              <a:t>Literal</a:t>
            </a:r>
            <a:r>
              <a:rPr spc="-135" dirty="0"/>
              <a:t> </a:t>
            </a:r>
            <a:r>
              <a:rPr dirty="0"/>
              <a:t>(ou</a:t>
            </a:r>
            <a:r>
              <a:rPr spc="-135" dirty="0"/>
              <a:t> </a:t>
            </a:r>
            <a:r>
              <a:rPr spc="-100" dirty="0"/>
              <a:t>Template</a:t>
            </a:r>
            <a:r>
              <a:rPr spc="-140" dirty="0"/>
              <a:t> </a:t>
            </a:r>
            <a:r>
              <a:rPr spc="-10" dirty="0"/>
              <a:t>String)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65637"/>
            <a:ext cx="11006455" cy="26904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definidas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caractere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crase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i="1" spc="-10" dirty="0">
                <a:latin typeface="Calibri"/>
                <a:cs typeface="Calibri"/>
              </a:rPr>
              <a:t>backtick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`minha</a:t>
            </a:r>
            <a:r>
              <a:rPr sz="2800" spc="-114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string`</a:t>
            </a:r>
            <a:endParaRPr sz="28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Suporta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fácil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interpolação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variáveis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expressões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usando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${</a:t>
            </a:r>
            <a:r>
              <a:rPr sz="3200" spc="-17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spc="-50" dirty="0">
                <a:solidFill>
                  <a:srgbClr val="4471C4"/>
                </a:solidFill>
                <a:latin typeface="Consolas"/>
                <a:cs typeface="Consolas"/>
              </a:rPr>
              <a:t>}</a:t>
            </a:r>
            <a:endParaRPr sz="3200">
              <a:latin typeface="Consolas"/>
              <a:cs typeface="Consolas"/>
            </a:endParaRP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Maior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facilidade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múltiplas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linhas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aspas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simples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duplas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891" y="4785359"/>
            <a:ext cx="11399520" cy="1477010"/>
          </a:xfrm>
          <a:custGeom>
            <a:avLst/>
            <a:gdLst/>
            <a:ahLst/>
            <a:cxnLst/>
            <a:rect l="l" t="t" r="r" b="b"/>
            <a:pathLst>
              <a:path w="11399520" h="1477010">
                <a:moveTo>
                  <a:pt x="0" y="1476755"/>
                </a:moveTo>
                <a:lnTo>
                  <a:pt x="11399520" y="1476755"/>
                </a:lnTo>
                <a:lnTo>
                  <a:pt x="11399520" y="0"/>
                </a:lnTo>
                <a:lnTo>
                  <a:pt x="0" y="0"/>
                </a:lnTo>
                <a:lnTo>
                  <a:pt x="0" y="1476755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327" y="4805553"/>
            <a:ext cx="110566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8154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FC1FF"/>
                </a:solidFill>
                <a:latin typeface="Consolas"/>
                <a:cs typeface="Consolas"/>
              </a:rPr>
              <a:t>delta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-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`o</a:t>
            </a:r>
            <a:r>
              <a:rPr sz="1800" spc="-5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discriminante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equacao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com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coeficientes</a:t>
            </a:r>
            <a:r>
              <a:rPr sz="18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,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delta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35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30" dirty="0"/>
              <a:t>ECMAScript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576560" cy="400812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Ecma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International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organização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padrões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ECMAScript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padronizada,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especificação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30" dirty="0">
                <a:latin typeface="Calibri"/>
                <a:cs typeface="Calibri"/>
              </a:rPr>
              <a:t>ECMA-</a:t>
            </a:r>
            <a:r>
              <a:rPr sz="2800" dirty="0">
                <a:latin typeface="Calibri"/>
                <a:cs typeface="Calibri"/>
              </a:rPr>
              <a:t>262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padrão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propriamente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dito</a:t>
            </a:r>
            <a:endParaRPr sz="2800">
              <a:latin typeface="Calibri"/>
              <a:cs typeface="Calibri"/>
            </a:endParaRPr>
          </a:p>
          <a:p>
            <a:pPr marL="696595" marR="1948180" lvl="1" indent="-227329">
              <a:lnSpc>
                <a:spcPts val="3030"/>
              </a:lnSpc>
              <a:spcBef>
                <a:spcPts val="545"/>
              </a:spcBef>
              <a:buClr>
                <a:srgbClr val="000000"/>
              </a:buClr>
              <a:buFont typeface="Arial"/>
              <a:buChar char="•"/>
              <a:tabLst>
                <a:tab pos="698500" algn="l"/>
              </a:tabLst>
            </a:pP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international.org/publications-and-</a:t>
            </a:r>
            <a:r>
              <a:rPr sz="2800" spc="-20" dirty="0">
                <a:solidFill>
                  <a:srgbClr val="0462C1"/>
                </a:solidFill>
                <a:latin typeface="Calibri"/>
                <a:cs typeface="Calibri"/>
              </a:rPr>
              <a:t> 	</a:t>
            </a:r>
            <a:r>
              <a:rPr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standards/standards/ecma-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262/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ECMAScript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originalmente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desenvolvida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Brendan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Eich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 </a:t>
            </a:r>
            <a:r>
              <a:rPr sz="3200" dirty="0">
                <a:latin typeface="Calibri"/>
                <a:cs typeface="Calibri"/>
              </a:rPr>
              <a:t>Netscape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precursores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navegadores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web)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1995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18580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Funções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São</a:t>
            </a:r>
            <a:r>
              <a:rPr spc="-70" dirty="0"/>
              <a:t> </a:t>
            </a:r>
            <a:r>
              <a:rPr dirty="0"/>
              <a:t>trechos</a:t>
            </a:r>
            <a:r>
              <a:rPr spc="-8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códigos</a:t>
            </a:r>
            <a:r>
              <a:rPr spc="-65" dirty="0"/>
              <a:t> </a:t>
            </a:r>
            <a:r>
              <a:rPr dirty="0"/>
              <a:t>comuns</a:t>
            </a:r>
            <a:r>
              <a:rPr spc="-60" dirty="0"/>
              <a:t> </a:t>
            </a:r>
            <a:r>
              <a:rPr dirty="0"/>
              <a:t>criados</a:t>
            </a:r>
            <a:r>
              <a:rPr spc="-65" dirty="0"/>
              <a:t> </a:t>
            </a:r>
            <a:r>
              <a:rPr dirty="0"/>
              <a:t>para</a:t>
            </a:r>
            <a:r>
              <a:rPr spc="-65" dirty="0"/>
              <a:t> </a:t>
            </a:r>
            <a:r>
              <a:rPr dirty="0"/>
              <a:t>serem</a:t>
            </a:r>
            <a:r>
              <a:rPr spc="-90" dirty="0"/>
              <a:t> </a:t>
            </a:r>
            <a:r>
              <a:rPr spc="-10" dirty="0"/>
              <a:t>reutilizados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Exige</a:t>
            </a:r>
            <a:r>
              <a:rPr spc="-9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palavra</a:t>
            </a:r>
            <a:r>
              <a:rPr spc="-85" dirty="0"/>
              <a:t> </a:t>
            </a:r>
            <a:r>
              <a:rPr dirty="0"/>
              <a:t>reservada</a:t>
            </a:r>
            <a:r>
              <a:rPr spc="-100" dirty="0"/>
              <a:t> </a:t>
            </a:r>
            <a:r>
              <a:rPr spc="-1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Exemplos:</a:t>
            </a: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números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produto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ordenar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lista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salvar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banco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verificar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disponibilidade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recurso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Declaração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10" dirty="0"/>
              <a:t>funções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527047"/>
            <a:ext cx="7802880" cy="201358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000" spc="-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nomeDaFuncao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par1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par2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...)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6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60"/>
              </a:spcBef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3898391"/>
            <a:ext cx="7802880" cy="255587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0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max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a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dirty="0">
                <a:latin typeface="Consolas"/>
                <a:cs typeface="Consolas"/>
              </a:rPr>
              <a:t>)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if 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a </a:t>
            </a:r>
            <a:r>
              <a:rPr sz="2000" dirty="0">
                <a:latin typeface="Consolas"/>
                <a:cs typeface="Consolas"/>
              </a:rPr>
              <a:t>&gt;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548640" marR="5530215" indent="45720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000" spc="-1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a</a:t>
            </a:r>
            <a:r>
              <a:rPr sz="2000" spc="-25" dirty="0">
                <a:latin typeface="Consolas"/>
                <a:cs typeface="Consolas"/>
              </a:rPr>
              <a:t>; </a:t>
            </a:r>
            <a:r>
              <a:rPr sz="2000" spc="-20" dirty="0">
                <a:solidFill>
                  <a:srgbClr val="C585C0"/>
                </a:solidFill>
                <a:latin typeface="Consolas"/>
                <a:cs typeface="Consolas"/>
              </a:rPr>
              <a:t>else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000" spc="-2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0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maior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max</a:t>
            </a:r>
            <a:r>
              <a:rPr sz="2000" dirty="0">
                <a:latin typeface="Consolas"/>
                <a:cs typeface="Consolas"/>
              </a:rPr>
              <a:t>(2,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5" dirty="0">
                <a:latin typeface="Consolas"/>
                <a:cs typeface="Consolas"/>
              </a:rPr>
              <a:t>5);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895333" y="2697226"/>
            <a:ext cx="2885440" cy="2167890"/>
            <a:chOff x="8895333" y="2697226"/>
            <a:chExt cx="2885440" cy="2167890"/>
          </a:xfrm>
        </p:grpSpPr>
        <p:sp>
          <p:nvSpPr>
            <p:cNvPr id="7" name="object 7"/>
            <p:cNvSpPr/>
            <p:nvPr/>
          </p:nvSpPr>
          <p:spPr>
            <a:xfrm>
              <a:off x="8901683" y="2703576"/>
              <a:ext cx="2872740" cy="2155190"/>
            </a:xfrm>
            <a:custGeom>
              <a:avLst/>
              <a:gdLst/>
              <a:ahLst/>
              <a:cxnLst/>
              <a:rect l="l" t="t" r="r" b="b"/>
              <a:pathLst>
                <a:path w="2872740" h="2155190">
                  <a:moveTo>
                    <a:pt x="2513584" y="0"/>
                  </a:moveTo>
                  <a:lnTo>
                    <a:pt x="359156" y="0"/>
                  </a:lnTo>
                  <a:lnTo>
                    <a:pt x="310416" y="3278"/>
                  </a:lnTo>
                  <a:lnTo>
                    <a:pt x="263671" y="12828"/>
                  </a:lnTo>
                  <a:lnTo>
                    <a:pt x="219348" y="28221"/>
                  </a:lnTo>
                  <a:lnTo>
                    <a:pt x="177875" y="49031"/>
                  </a:lnTo>
                  <a:lnTo>
                    <a:pt x="139678" y="74829"/>
                  </a:lnTo>
                  <a:lnTo>
                    <a:pt x="105187" y="105187"/>
                  </a:lnTo>
                  <a:lnTo>
                    <a:pt x="74829" y="139678"/>
                  </a:lnTo>
                  <a:lnTo>
                    <a:pt x="49031" y="177875"/>
                  </a:lnTo>
                  <a:lnTo>
                    <a:pt x="28221" y="219348"/>
                  </a:lnTo>
                  <a:lnTo>
                    <a:pt x="12828" y="263671"/>
                  </a:lnTo>
                  <a:lnTo>
                    <a:pt x="3278" y="310416"/>
                  </a:lnTo>
                  <a:lnTo>
                    <a:pt x="0" y="359156"/>
                  </a:lnTo>
                  <a:lnTo>
                    <a:pt x="0" y="1795780"/>
                  </a:lnTo>
                  <a:lnTo>
                    <a:pt x="3278" y="1844519"/>
                  </a:lnTo>
                  <a:lnTo>
                    <a:pt x="12828" y="1891264"/>
                  </a:lnTo>
                  <a:lnTo>
                    <a:pt x="28221" y="1935587"/>
                  </a:lnTo>
                  <a:lnTo>
                    <a:pt x="49031" y="1977060"/>
                  </a:lnTo>
                  <a:lnTo>
                    <a:pt x="74829" y="2015257"/>
                  </a:lnTo>
                  <a:lnTo>
                    <a:pt x="105187" y="2049748"/>
                  </a:lnTo>
                  <a:lnTo>
                    <a:pt x="139678" y="2080106"/>
                  </a:lnTo>
                  <a:lnTo>
                    <a:pt x="177875" y="2105904"/>
                  </a:lnTo>
                  <a:lnTo>
                    <a:pt x="219348" y="2126714"/>
                  </a:lnTo>
                  <a:lnTo>
                    <a:pt x="263671" y="2142107"/>
                  </a:lnTo>
                  <a:lnTo>
                    <a:pt x="310416" y="2151657"/>
                  </a:lnTo>
                  <a:lnTo>
                    <a:pt x="359156" y="2154936"/>
                  </a:lnTo>
                  <a:lnTo>
                    <a:pt x="2513584" y="2154936"/>
                  </a:lnTo>
                  <a:lnTo>
                    <a:pt x="2562323" y="2151657"/>
                  </a:lnTo>
                  <a:lnTo>
                    <a:pt x="2609068" y="2142107"/>
                  </a:lnTo>
                  <a:lnTo>
                    <a:pt x="2653391" y="2126714"/>
                  </a:lnTo>
                  <a:lnTo>
                    <a:pt x="2694864" y="2105904"/>
                  </a:lnTo>
                  <a:lnTo>
                    <a:pt x="2733061" y="2080106"/>
                  </a:lnTo>
                  <a:lnTo>
                    <a:pt x="2767552" y="2049748"/>
                  </a:lnTo>
                  <a:lnTo>
                    <a:pt x="2797910" y="2015257"/>
                  </a:lnTo>
                  <a:lnTo>
                    <a:pt x="2823708" y="1977060"/>
                  </a:lnTo>
                  <a:lnTo>
                    <a:pt x="2844518" y="1935587"/>
                  </a:lnTo>
                  <a:lnTo>
                    <a:pt x="2859911" y="1891264"/>
                  </a:lnTo>
                  <a:lnTo>
                    <a:pt x="2869461" y="1844519"/>
                  </a:lnTo>
                  <a:lnTo>
                    <a:pt x="2872740" y="1795780"/>
                  </a:lnTo>
                  <a:lnTo>
                    <a:pt x="2872740" y="359156"/>
                  </a:lnTo>
                  <a:lnTo>
                    <a:pt x="2869461" y="310416"/>
                  </a:lnTo>
                  <a:lnTo>
                    <a:pt x="2859911" y="263671"/>
                  </a:lnTo>
                  <a:lnTo>
                    <a:pt x="2844518" y="219348"/>
                  </a:lnTo>
                  <a:lnTo>
                    <a:pt x="2823708" y="177875"/>
                  </a:lnTo>
                  <a:lnTo>
                    <a:pt x="2797910" y="139678"/>
                  </a:lnTo>
                  <a:lnTo>
                    <a:pt x="2767552" y="105187"/>
                  </a:lnTo>
                  <a:lnTo>
                    <a:pt x="2733061" y="74829"/>
                  </a:lnTo>
                  <a:lnTo>
                    <a:pt x="2694864" y="49031"/>
                  </a:lnTo>
                  <a:lnTo>
                    <a:pt x="2653391" y="28221"/>
                  </a:lnTo>
                  <a:lnTo>
                    <a:pt x="2609068" y="12828"/>
                  </a:lnTo>
                  <a:lnTo>
                    <a:pt x="2562323" y="3278"/>
                  </a:lnTo>
                  <a:lnTo>
                    <a:pt x="251358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01683" y="2703576"/>
              <a:ext cx="2872740" cy="2155190"/>
            </a:xfrm>
            <a:custGeom>
              <a:avLst/>
              <a:gdLst/>
              <a:ahLst/>
              <a:cxnLst/>
              <a:rect l="l" t="t" r="r" b="b"/>
              <a:pathLst>
                <a:path w="2872740" h="2155190">
                  <a:moveTo>
                    <a:pt x="0" y="359156"/>
                  </a:moveTo>
                  <a:lnTo>
                    <a:pt x="3278" y="310416"/>
                  </a:lnTo>
                  <a:lnTo>
                    <a:pt x="12828" y="263671"/>
                  </a:lnTo>
                  <a:lnTo>
                    <a:pt x="28221" y="219348"/>
                  </a:lnTo>
                  <a:lnTo>
                    <a:pt x="49031" y="177875"/>
                  </a:lnTo>
                  <a:lnTo>
                    <a:pt x="74829" y="139678"/>
                  </a:lnTo>
                  <a:lnTo>
                    <a:pt x="105187" y="105187"/>
                  </a:lnTo>
                  <a:lnTo>
                    <a:pt x="139678" y="74829"/>
                  </a:lnTo>
                  <a:lnTo>
                    <a:pt x="177875" y="49031"/>
                  </a:lnTo>
                  <a:lnTo>
                    <a:pt x="219348" y="28221"/>
                  </a:lnTo>
                  <a:lnTo>
                    <a:pt x="263671" y="12828"/>
                  </a:lnTo>
                  <a:lnTo>
                    <a:pt x="310416" y="3278"/>
                  </a:lnTo>
                  <a:lnTo>
                    <a:pt x="359156" y="0"/>
                  </a:lnTo>
                  <a:lnTo>
                    <a:pt x="2513584" y="0"/>
                  </a:lnTo>
                  <a:lnTo>
                    <a:pt x="2562323" y="3278"/>
                  </a:lnTo>
                  <a:lnTo>
                    <a:pt x="2609068" y="12828"/>
                  </a:lnTo>
                  <a:lnTo>
                    <a:pt x="2653391" y="28221"/>
                  </a:lnTo>
                  <a:lnTo>
                    <a:pt x="2694864" y="49031"/>
                  </a:lnTo>
                  <a:lnTo>
                    <a:pt x="2733061" y="74829"/>
                  </a:lnTo>
                  <a:lnTo>
                    <a:pt x="2767552" y="105187"/>
                  </a:lnTo>
                  <a:lnTo>
                    <a:pt x="2797910" y="139678"/>
                  </a:lnTo>
                  <a:lnTo>
                    <a:pt x="2823708" y="177875"/>
                  </a:lnTo>
                  <a:lnTo>
                    <a:pt x="2844518" y="219348"/>
                  </a:lnTo>
                  <a:lnTo>
                    <a:pt x="2859911" y="263671"/>
                  </a:lnTo>
                  <a:lnTo>
                    <a:pt x="2869461" y="310416"/>
                  </a:lnTo>
                  <a:lnTo>
                    <a:pt x="2872740" y="359156"/>
                  </a:lnTo>
                  <a:lnTo>
                    <a:pt x="2872740" y="1795780"/>
                  </a:lnTo>
                  <a:lnTo>
                    <a:pt x="2869461" y="1844519"/>
                  </a:lnTo>
                  <a:lnTo>
                    <a:pt x="2859911" y="1891264"/>
                  </a:lnTo>
                  <a:lnTo>
                    <a:pt x="2844518" y="1935587"/>
                  </a:lnTo>
                  <a:lnTo>
                    <a:pt x="2823708" y="1977060"/>
                  </a:lnTo>
                  <a:lnTo>
                    <a:pt x="2797910" y="2015257"/>
                  </a:lnTo>
                  <a:lnTo>
                    <a:pt x="2767552" y="2049748"/>
                  </a:lnTo>
                  <a:lnTo>
                    <a:pt x="2733061" y="2080106"/>
                  </a:lnTo>
                  <a:lnTo>
                    <a:pt x="2694864" y="2105904"/>
                  </a:lnTo>
                  <a:lnTo>
                    <a:pt x="2653391" y="2126714"/>
                  </a:lnTo>
                  <a:lnTo>
                    <a:pt x="2609068" y="2142107"/>
                  </a:lnTo>
                  <a:lnTo>
                    <a:pt x="2562323" y="2151657"/>
                  </a:lnTo>
                  <a:lnTo>
                    <a:pt x="2513584" y="2154936"/>
                  </a:lnTo>
                  <a:lnTo>
                    <a:pt x="359156" y="2154936"/>
                  </a:lnTo>
                  <a:lnTo>
                    <a:pt x="310416" y="2151657"/>
                  </a:lnTo>
                  <a:lnTo>
                    <a:pt x="263671" y="2142107"/>
                  </a:lnTo>
                  <a:lnTo>
                    <a:pt x="219348" y="2126714"/>
                  </a:lnTo>
                  <a:lnTo>
                    <a:pt x="177875" y="2105904"/>
                  </a:lnTo>
                  <a:lnTo>
                    <a:pt x="139678" y="2080106"/>
                  </a:lnTo>
                  <a:lnTo>
                    <a:pt x="105187" y="2049748"/>
                  </a:lnTo>
                  <a:lnTo>
                    <a:pt x="74829" y="2015257"/>
                  </a:lnTo>
                  <a:lnTo>
                    <a:pt x="49031" y="1977060"/>
                  </a:lnTo>
                  <a:lnTo>
                    <a:pt x="28221" y="1935587"/>
                  </a:lnTo>
                  <a:lnTo>
                    <a:pt x="12828" y="1891264"/>
                  </a:lnTo>
                  <a:lnTo>
                    <a:pt x="3278" y="1844519"/>
                  </a:lnTo>
                  <a:lnTo>
                    <a:pt x="0" y="1795780"/>
                  </a:lnTo>
                  <a:lnTo>
                    <a:pt x="0" y="35915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16059" y="2835021"/>
            <a:ext cx="24453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‘return’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não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utilizada,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valor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nsolas"/>
                <a:cs typeface="Consolas"/>
              </a:rPr>
              <a:t>undefined</a:t>
            </a:r>
            <a:r>
              <a:rPr sz="2400" spc="-7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é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automaticamente retornado.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Arrow</a:t>
            </a:r>
            <a:r>
              <a:rPr spc="-204" dirty="0"/>
              <a:t> </a:t>
            </a:r>
            <a:r>
              <a:rPr spc="-30" dirty="0"/>
              <a:t>function</a:t>
            </a:r>
            <a:r>
              <a:rPr spc="-190" dirty="0"/>
              <a:t> </a:t>
            </a:r>
            <a:r>
              <a:rPr spc="-25" dirty="0"/>
              <a:t>=&gt;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988187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Define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palavra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onsolas"/>
                <a:cs typeface="Consolas"/>
              </a:rPr>
              <a:t>function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Definição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abreviada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utilizando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caracteres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'</a:t>
            </a:r>
            <a:r>
              <a:rPr sz="3200" spc="-20" dirty="0">
                <a:latin typeface="Consolas"/>
                <a:cs typeface="Consolas"/>
              </a:rPr>
              <a:t>=&gt;</a:t>
            </a:r>
            <a:r>
              <a:rPr sz="3200" spc="-20" dirty="0">
                <a:latin typeface="Calibri"/>
                <a:cs typeface="Calibri"/>
              </a:rPr>
              <a:t>'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substitui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definição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tradicional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situações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940" y="3902964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706755" marR="332105" indent="-615950">
              <a:lnSpc>
                <a:spcPct val="127699"/>
              </a:lnSpc>
              <a:spcBef>
                <a:spcPts val="1625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0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0528" y="3902964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92075" marR="947419" algn="ctr">
              <a:lnSpc>
                <a:spcPct val="127699"/>
              </a:lnSpc>
              <a:spcBef>
                <a:spcPts val="1625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5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4471C4"/>
                </a:solidFill>
                <a:latin typeface="Consolas"/>
                <a:cs typeface="Consolas"/>
              </a:rPr>
              <a:t>=&gt;</a:t>
            </a:r>
            <a:r>
              <a:rPr sz="2200" spc="-5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214629" algn="ctr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R="4087495" algn="ctr">
              <a:lnSpc>
                <a:spcPct val="100000"/>
              </a:lnSpc>
              <a:spcBef>
                <a:spcPts val="730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47690" y="4490973"/>
            <a:ext cx="589280" cy="861694"/>
            <a:chOff x="5647690" y="4490973"/>
            <a:chExt cx="589280" cy="861694"/>
          </a:xfrm>
        </p:grpSpPr>
        <p:sp>
          <p:nvSpPr>
            <p:cNvPr id="8" name="object 8"/>
            <p:cNvSpPr/>
            <p:nvPr/>
          </p:nvSpPr>
          <p:spPr>
            <a:xfrm>
              <a:off x="5654040" y="4497323"/>
              <a:ext cx="576580" cy="848994"/>
            </a:xfrm>
            <a:custGeom>
              <a:avLst/>
              <a:gdLst/>
              <a:ahLst/>
              <a:cxnLst/>
              <a:rect l="l" t="t" r="r" b="b"/>
              <a:pathLst>
                <a:path w="576579" h="848995">
                  <a:moveTo>
                    <a:pt x="288036" y="0"/>
                  </a:moveTo>
                  <a:lnTo>
                    <a:pt x="288036" y="212217"/>
                  </a:lnTo>
                  <a:lnTo>
                    <a:pt x="0" y="212217"/>
                  </a:lnTo>
                  <a:lnTo>
                    <a:pt x="0" y="636651"/>
                  </a:lnTo>
                  <a:lnTo>
                    <a:pt x="288036" y="636651"/>
                  </a:lnTo>
                  <a:lnTo>
                    <a:pt x="288036" y="848867"/>
                  </a:lnTo>
                  <a:lnTo>
                    <a:pt x="576072" y="424433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40" y="4497323"/>
              <a:ext cx="576580" cy="848994"/>
            </a:xfrm>
            <a:custGeom>
              <a:avLst/>
              <a:gdLst/>
              <a:ahLst/>
              <a:cxnLst/>
              <a:rect l="l" t="t" r="r" b="b"/>
              <a:pathLst>
                <a:path w="576579" h="848995">
                  <a:moveTo>
                    <a:pt x="0" y="212217"/>
                  </a:moveTo>
                  <a:lnTo>
                    <a:pt x="288036" y="212217"/>
                  </a:lnTo>
                  <a:lnTo>
                    <a:pt x="288036" y="0"/>
                  </a:lnTo>
                  <a:lnTo>
                    <a:pt x="576072" y="424433"/>
                  </a:lnTo>
                  <a:lnTo>
                    <a:pt x="288036" y="848867"/>
                  </a:lnTo>
                  <a:lnTo>
                    <a:pt x="288036" y="636651"/>
                  </a:lnTo>
                  <a:lnTo>
                    <a:pt x="0" y="636651"/>
                  </a:lnTo>
                  <a:lnTo>
                    <a:pt x="0" y="212217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Arrow</a:t>
            </a:r>
            <a:r>
              <a:rPr spc="-204" dirty="0"/>
              <a:t> </a:t>
            </a:r>
            <a:r>
              <a:rPr spc="-30" dirty="0"/>
              <a:t>function</a:t>
            </a:r>
            <a:r>
              <a:rPr spc="-190" dirty="0"/>
              <a:t> </a:t>
            </a:r>
            <a:r>
              <a:rPr spc="-25" dirty="0"/>
              <a:t>=&gt;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0344"/>
            <a:ext cx="9671685" cy="33172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Função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única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dispensa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chaves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onload</a:t>
            </a:r>
            <a:r>
              <a:rPr sz="2400" spc="-55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=&gt;</a:t>
            </a:r>
            <a:r>
              <a:rPr sz="2400" spc="-5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'Página</a:t>
            </a:r>
            <a:r>
              <a:rPr sz="24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carregada...'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Arrow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também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parâmetros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onload</a:t>
            </a:r>
            <a:r>
              <a:rPr sz="2400" spc="-5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e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=&gt;</a:t>
            </a:r>
            <a:r>
              <a:rPr sz="2400" spc="-5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'Objeto:'</a:t>
            </a:r>
            <a:r>
              <a:rPr sz="24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target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L="240029" marR="5080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Arrow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único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parâmetro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precisa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dos 	</a:t>
            </a:r>
            <a:r>
              <a:rPr sz="3200" spc="-10" dirty="0">
                <a:latin typeface="Calibri"/>
                <a:cs typeface="Calibri"/>
              </a:rPr>
              <a:t>parênteses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onload</a:t>
            </a:r>
            <a:r>
              <a:rPr sz="2400" spc="-5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e</a:t>
            </a:r>
            <a:r>
              <a:rPr sz="24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=&gt;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'Objeto:'</a:t>
            </a:r>
            <a:r>
              <a:rPr sz="24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target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558780" cy="3498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baseada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ocorrência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como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“clique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botão”,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“seleção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item”,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“rolagem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página”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  <a:p>
            <a:pPr marL="241300" marR="258445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indicadas,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maioria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casos,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duas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formas: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eventos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método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addEventListener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2381"/>
            <a:ext cx="9647555" cy="9575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tratamentos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3731253"/>
            <a:ext cx="10141585" cy="96011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Método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addEventListener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Adiciona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963" y="2816351"/>
            <a:ext cx="10293350" cy="828040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000" spc="-25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funcaoIniciaPagina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evento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load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ocorre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quando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página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inteira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carregada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5963" y="4814315"/>
            <a:ext cx="10293350" cy="178625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1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funcaoIniciaPagina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primeiro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parâmetro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nome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evento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não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tem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'on'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7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segundo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parâmetro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define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função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tratar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evento,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também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conhecida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como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função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callback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45" dirty="0"/>
              <a:t> </a:t>
            </a:r>
            <a:r>
              <a:rPr dirty="0"/>
              <a:t>de</a:t>
            </a:r>
            <a:r>
              <a:rPr spc="-120" dirty="0"/>
              <a:t> </a:t>
            </a:r>
            <a:r>
              <a:rPr spc="-40" dirty="0"/>
              <a:t>eventos</a:t>
            </a:r>
            <a:r>
              <a:rPr spc="-10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30" dirty="0"/>
              <a:t>exemplos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00" y="1789176"/>
            <a:ext cx="4549140" cy="250126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15"/>
              </a:lnSpc>
            </a:pP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5"/>
              </a:spcBef>
            </a:pP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9784" y="1816607"/>
            <a:ext cx="6962140" cy="250126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620"/>
              </a:lnSpc>
            </a:pP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735"/>
              </a:spcBef>
            </a:pP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2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5879" y="4465320"/>
            <a:ext cx="695579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707390" marR="263525" indent="-615950">
              <a:lnSpc>
                <a:spcPct val="127699"/>
              </a:lnSpc>
              <a:spcBef>
                <a:spcPts val="1620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35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})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4465320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706755" marR="332105" indent="-615950">
              <a:lnSpc>
                <a:spcPct val="127699"/>
              </a:lnSpc>
              <a:spcBef>
                <a:spcPts val="1620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5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202" y="1486027"/>
            <a:ext cx="41548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propriedade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onload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375" y="6475577"/>
            <a:ext cx="39992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propriedade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onload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anônima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3868" y="1520698"/>
            <a:ext cx="4639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método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addEventListener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8330" y="6453936"/>
            <a:ext cx="4484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método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addEventListener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anônima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1719252"/>
            <a:ext cx="10398760" cy="423037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Existem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vários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associados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Exemplos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onclick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onchange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foi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alterado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10" dirty="0">
                <a:solidFill>
                  <a:srgbClr val="4471C4"/>
                </a:solidFill>
                <a:latin typeface="Consolas"/>
                <a:cs typeface="Consolas"/>
              </a:rPr>
              <a:t>onmouseover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passa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mouse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sobre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10" dirty="0">
                <a:solidFill>
                  <a:srgbClr val="4471C4"/>
                </a:solidFill>
                <a:latin typeface="Consolas"/>
                <a:cs typeface="Consolas"/>
              </a:rPr>
              <a:t>onmouseout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retira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mouse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10" dirty="0">
                <a:solidFill>
                  <a:srgbClr val="4471C4"/>
                </a:solidFill>
                <a:latin typeface="Consolas"/>
                <a:cs typeface="Consolas"/>
              </a:rPr>
              <a:t>onkeydown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pressiona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tecla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teclado</a:t>
            </a:r>
            <a:endParaRPr sz="2800">
              <a:latin typeface="Calibri"/>
              <a:cs typeface="Calibri"/>
            </a:endParaRPr>
          </a:p>
          <a:p>
            <a:pPr marL="696595" marR="568960" lvl="1" indent="-227329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onload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termina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carregar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página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por 	</a:t>
            </a:r>
            <a:r>
              <a:rPr sz="2800" spc="-10" dirty="0">
                <a:latin typeface="Calibri"/>
                <a:cs typeface="Calibri"/>
              </a:rPr>
              <a:t>completo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63868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90790" y="363981"/>
            <a:ext cx="3124200" cy="3548379"/>
            <a:chOff x="7590790" y="363981"/>
            <a:chExt cx="3124200" cy="3548379"/>
          </a:xfrm>
        </p:grpSpPr>
        <p:sp>
          <p:nvSpPr>
            <p:cNvPr id="6" name="object 6"/>
            <p:cNvSpPr/>
            <p:nvPr/>
          </p:nvSpPr>
          <p:spPr>
            <a:xfrm>
              <a:off x="9151620" y="2357627"/>
              <a:ext cx="1557020" cy="1548130"/>
            </a:xfrm>
            <a:custGeom>
              <a:avLst/>
              <a:gdLst/>
              <a:ahLst/>
              <a:cxnLst/>
              <a:rect l="l" t="t" r="r" b="b"/>
              <a:pathLst>
                <a:path w="1557020" h="1548129">
                  <a:moveTo>
                    <a:pt x="1556003" y="1178052"/>
                  </a:moveTo>
                  <a:lnTo>
                    <a:pt x="1556003" y="1548130"/>
                  </a:lnTo>
                </a:path>
                <a:path w="1557020" h="1548129">
                  <a:moveTo>
                    <a:pt x="778763" y="0"/>
                  </a:moveTo>
                  <a:lnTo>
                    <a:pt x="778763" y="252222"/>
                  </a:lnTo>
                  <a:lnTo>
                    <a:pt x="1556511" y="252222"/>
                  </a:lnTo>
                  <a:lnTo>
                    <a:pt x="1556511" y="370077"/>
                  </a:lnTo>
                </a:path>
                <a:path w="1557020" h="1548129">
                  <a:moveTo>
                    <a:pt x="0" y="1178052"/>
                  </a:moveTo>
                  <a:lnTo>
                    <a:pt x="0" y="1548130"/>
                  </a:lnTo>
                </a:path>
                <a:path w="1557020" h="1548129">
                  <a:moveTo>
                    <a:pt x="777748" y="0"/>
                  </a:moveTo>
                  <a:lnTo>
                    <a:pt x="777748" y="252222"/>
                  </a:lnTo>
                  <a:lnTo>
                    <a:pt x="0" y="252222"/>
                  </a:lnTo>
                  <a:lnTo>
                    <a:pt x="0" y="370077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63000" y="1179576"/>
              <a:ext cx="1166495" cy="370205"/>
            </a:xfrm>
            <a:custGeom>
              <a:avLst/>
              <a:gdLst/>
              <a:ahLst/>
              <a:cxnLst/>
              <a:rect l="l" t="t" r="r" b="b"/>
              <a:pathLst>
                <a:path w="1166495" h="370205">
                  <a:moveTo>
                    <a:pt x="0" y="0"/>
                  </a:moveTo>
                  <a:lnTo>
                    <a:pt x="0" y="252222"/>
                  </a:lnTo>
                  <a:lnTo>
                    <a:pt x="1166495" y="252222"/>
                  </a:lnTo>
                  <a:lnTo>
                    <a:pt x="1166495" y="370077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97140" y="2357627"/>
              <a:ext cx="0" cy="1548130"/>
            </a:xfrm>
            <a:custGeom>
              <a:avLst/>
              <a:gdLst/>
              <a:ahLst/>
              <a:cxnLst/>
              <a:rect l="l" t="t" r="r" b="b"/>
              <a:pathLst>
                <a:path h="1548129">
                  <a:moveTo>
                    <a:pt x="0" y="1178052"/>
                  </a:moveTo>
                  <a:lnTo>
                    <a:pt x="0" y="1548130"/>
                  </a:lnTo>
                </a:path>
                <a:path h="1548129">
                  <a:moveTo>
                    <a:pt x="0" y="0"/>
                  </a:moveTo>
                  <a:lnTo>
                    <a:pt x="0" y="370077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97140" y="1179576"/>
              <a:ext cx="1166495" cy="370205"/>
            </a:xfrm>
            <a:custGeom>
              <a:avLst/>
              <a:gdLst/>
              <a:ahLst/>
              <a:cxnLst/>
              <a:rect l="l" t="t" r="r" b="b"/>
              <a:pathLst>
                <a:path w="1166495" h="370205">
                  <a:moveTo>
                    <a:pt x="1166494" y="0"/>
                  </a:moveTo>
                  <a:lnTo>
                    <a:pt x="1166494" y="252222"/>
                  </a:lnTo>
                  <a:lnTo>
                    <a:pt x="0" y="252222"/>
                  </a:lnTo>
                  <a:lnTo>
                    <a:pt x="0" y="370077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27492" y="370331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1191640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8"/>
                  </a:lnTo>
                  <a:lnTo>
                    <a:pt x="0" y="728344"/>
                  </a:lnTo>
                  <a:lnTo>
                    <a:pt x="6353" y="759844"/>
                  </a:lnTo>
                  <a:lnTo>
                    <a:pt x="23685" y="785558"/>
                  </a:lnTo>
                  <a:lnTo>
                    <a:pt x="49399" y="802890"/>
                  </a:lnTo>
                  <a:lnTo>
                    <a:pt x="80899" y="809243"/>
                  </a:lnTo>
                  <a:lnTo>
                    <a:pt x="1191640" y="809243"/>
                  </a:lnTo>
                  <a:lnTo>
                    <a:pt x="1223140" y="802890"/>
                  </a:lnTo>
                  <a:lnTo>
                    <a:pt x="1248854" y="785558"/>
                  </a:lnTo>
                  <a:lnTo>
                    <a:pt x="1266186" y="759844"/>
                  </a:lnTo>
                  <a:lnTo>
                    <a:pt x="1272539" y="728344"/>
                  </a:lnTo>
                  <a:lnTo>
                    <a:pt x="1272539" y="80898"/>
                  </a:lnTo>
                  <a:lnTo>
                    <a:pt x="1266186" y="49399"/>
                  </a:lnTo>
                  <a:lnTo>
                    <a:pt x="1248854" y="23685"/>
                  </a:lnTo>
                  <a:lnTo>
                    <a:pt x="1223140" y="6353"/>
                  </a:lnTo>
                  <a:lnTo>
                    <a:pt x="119164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27492" y="370331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0" y="80898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1640" y="0"/>
                  </a:lnTo>
                  <a:lnTo>
                    <a:pt x="1223140" y="6353"/>
                  </a:lnTo>
                  <a:lnTo>
                    <a:pt x="1248854" y="23685"/>
                  </a:lnTo>
                  <a:lnTo>
                    <a:pt x="1266186" y="49399"/>
                  </a:lnTo>
                  <a:lnTo>
                    <a:pt x="1272539" y="80898"/>
                  </a:lnTo>
                  <a:lnTo>
                    <a:pt x="1272539" y="728344"/>
                  </a:lnTo>
                  <a:lnTo>
                    <a:pt x="1266186" y="759844"/>
                  </a:lnTo>
                  <a:lnTo>
                    <a:pt x="1248854" y="785558"/>
                  </a:lnTo>
                  <a:lnTo>
                    <a:pt x="1223140" y="802890"/>
                  </a:lnTo>
                  <a:lnTo>
                    <a:pt x="1191640" y="809243"/>
                  </a:lnTo>
                  <a:lnTo>
                    <a:pt x="80899" y="809243"/>
                  </a:lnTo>
                  <a:lnTo>
                    <a:pt x="49399" y="802890"/>
                  </a:lnTo>
                  <a:lnTo>
                    <a:pt x="23685" y="785558"/>
                  </a:lnTo>
                  <a:lnTo>
                    <a:pt x="6353" y="759844"/>
                  </a:lnTo>
                  <a:lnTo>
                    <a:pt x="0" y="728344"/>
                  </a:lnTo>
                  <a:lnTo>
                    <a:pt x="0" y="8089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67700" y="505968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20"/>
                  </a:lnTo>
                  <a:lnTo>
                    <a:pt x="1191768" y="807720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67700" y="505968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20"/>
                  </a:lnTo>
                  <a:lnTo>
                    <a:pt x="80772" y="807720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87816" y="741680"/>
            <a:ext cx="43307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Calibri"/>
                <a:cs typeface="Calibri"/>
              </a:rPr>
              <a:t>html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953757" y="1542033"/>
            <a:ext cx="1427480" cy="956310"/>
            <a:chOff x="6953757" y="1542033"/>
            <a:chExt cx="1427480" cy="956310"/>
          </a:xfrm>
        </p:grpSpPr>
        <p:sp>
          <p:nvSpPr>
            <p:cNvPr id="16" name="object 16"/>
            <p:cNvSpPr/>
            <p:nvPr/>
          </p:nvSpPr>
          <p:spPr>
            <a:xfrm>
              <a:off x="6960107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1191641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9"/>
                  </a:lnTo>
                  <a:lnTo>
                    <a:pt x="0" y="728344"/>
                  </a:lnTo>
                  <a:lnTo>
                    <a:pt x="6353" y="759844"/>
                  </a:lnTo>
                  <a:lnTo>
                    <a:pt x="23685" y="785558"/>
                  </a:lnTo>
                  <a:lnTo>
                    <a:pt x="49399" y="802890"/>
                  </a:lnTo>
                  <a:lnTo>
                    <a:pt x="80899" y="809243"/>
                  </a:lnTo>
                  <a:lnTo>
                    <a:pt x="1191641" y="809243"/>
                  </a:lnTo>
                  <a:lnTo>
                    <a:pt x="1223140" y="802890"/>
                  </a:lnTo>
                  <a:lnTo>
                    <a:pt x="1248854" y="785558"/>
                  </a:lnTo>
                  <a:lnTo>
                    <a:pt x="1266186" y="759844"/>
                  </a:lnTo>
                  <a:lnTo>
                    <a:pt x="1272540" y="728344"/>
                  </a:lnTo>
                  <a:lnTo>
                    <a:pt x="1272540" y="80899"/>
                  </a:lnTo>
                  <a:lnTo>
                    <a:pt x="1266186" y="49399"/>
                  </a:lnTo>
                  <a:lnTo>
                    <a:pt x="1248854" y="23685"/>
                  </a:lnTo>
                  <a:lnTo>
                    <a:pt x="1223140" y="6353"/>
                  </a:lnTo>
                  <a:lnTo>
                    <a:pt x="119164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60107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0" y="80899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1641" y="0"/>
                  </a:lnTo>
                  <a:lnTo>
                    <a:pt x="1223140" y="6353"/>
                  </a:lnTo>
                  <a:lnTo>
                    <a:pt x="1248854" y="23685"/>
                  </a:lnTo>
                  <a:lnTo>
                    <a:pt x="1266186" y="49399"/>
                  </a:lnTo>
                  <a:lnTo>
                    <a:pt x="1272540" y="80899"/>
                  </a:lnTo>
                  <a:lnTo>
                    <a:pt x="1272540" y="728344"/>
                  </a:lnTo>
                  <a:lnTo>
                    <a:pt x="1266186" y="759844"/>
                  </a:lnTo>
                  <a:lnTo>
                    <a:pt x="1248854" y="785558"/>
                  </a:lnTo>
                  <a:lnTo>
                    <a:pt x="1223140" y="802890"/>
                  </a:lnTo>
                  <a:lnTo>
                    <a:pt x="1191641" y="809243"/>
                  </a:lnTo>
                  <a:lnTo>
                    <a:pt x="80899" y="809243"/>
                  </a:lnTo>
                  <a:lnTo>
                    <a:pt x="49399" y="802890"/>
                  </a:lnTo>
                  <a:lnTo>
                    <a:pt x="23685" y="785558"/>
                  </a:lnTo>
                  <a:lnTo>
                    <a:pt x="6353" y="759844"/>
                  </a:lnTo>
                  <a:lnTo>
                    <a:pt x="0" y="728344"/>
                  </a:lnTo>
                  <a:lnTo>
                    <a:pt x="0" y="808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01839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1191767" y="0"/>
                  </a:moveTo>
                  <a:lnTo>
                    <a:pt x="80771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7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1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7"/>
                  </a:lnTo>
                  <a:lnTo>
                    <a:pt x="1272539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01839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1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1"/>
                  </a:lnTo>
                  <a:lnTo>
                    <a:pt x="1272539" y="726947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1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7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06081" y="1919986"/>
            <a:ext cx="4648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53757" y="2721610"/>
            <a:ext cx="1427480" cy="955040"/>
            <a:chOff x="6953757" y="2721610"/>
            <a:chExt cx="1427480" cy="955040"/>
          </a:xfrm>
        </p:grpSpPr>
        <p:sp>
          <p:nvSpPr>
            <p:cNvPr id="22" name="object 22"/>
            <p:cNvSpPr/>
            <p:nvPr/>
          </p:nvSpPr>
          <p:spPr>
            <a:xfrm>
              <a:off x="6960107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0107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01839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1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1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1839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1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2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1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548753" y="3098673"/>
            <a:ext cx="3790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latin typeface="Calibri"/>
                <a:cs typeface="Calibri"/>
              </a:rPr>
              <a:t>title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953757" y="3899661"/>
            <a:ext cx="1427480" cy="955040"/>
            <a:chOff x="6953757" y="3899661"/>
            <a:chExt cx="1427480" cy="955040"/>
          </a:xfrm>
        </p:grpSpPr>
        <p:sp>
          <p:nvSpPr>
            <p:cNvPr id="28" name="object 28"/>
            <p:cNvSpPr/>
            <p:nvPr/>
          </p:nvSpPr>
          <p:spPr>
            <a:xfrm>
              <a:off x="6960107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60107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01839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1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1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01839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1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1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1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311008" y="4157217"/>
            <a:ext cx="857885" cy="5187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57785">
              <a:lnSpc>
                <a:spcPts val="1839"/>
              </a:lnSpc>
              <a:spcBef>
                <a:spcPts val="330"/>
              </a:spcBef>
            </a:pP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“Minha página”</a:t>
            </a:r>
            <a:endParaRPr sz="1700">
              <a:latin typeface="Consolas"/>
              <a:cs typeface="Consola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287002" y="1542033"/>
            <a:ext cx="1427480" cy="956310"/>
            <a:chOff x="9287002" y="1542033"/>
            <a:chExt cx="1427480" cy="956310"/>
          </a:xfrm>
        </p:grpSpPr>
        <p:sp>
          <p:nvSpPr>
            <p:cNvPr id="34" name="object 34"/>
            <p:cNvSpPr/>
            <p:nvPr/>
          </p:nvSpPr>
          <p:spPr>
            <a:xfrm>
              <a:off x="9293352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1191641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9"/>
                  </a:lnTo>
                  <a:lnTo>
                    <a:pt x="0" y="728344"/>
                  </a:lnTo>
                  <a:lnTo>
                    <a:pt x="6353" y="759844"/>
                  </a:lnTo>
                  <a:lnTo>
                    <a:pt x="23685" y="785558"/>
                  </a:lnTo>
                  <a:lnTo>
                    <a:pt x="49399" y="802890"/>
                  </a:lnTo>
                  <a:lnTo>
                    <a:pt x="80899" y="809243"/>
                  </a:lnTo>
                  <a:lnTo>
                    <a:pt x="1191641" y="809243"/>
                  </a:lnTo>
                  <a:lnTo>
                    <a:pt x="1223140" y="802890"/>
                  </a:lnTo>
                  <a:lnTo>
                    <a:pt x="1248854" y="785558"/>
                  </a:lnTo>
                  <a:lnTo>
                    <a:pt x="1266186" y="759844"/>
                  </a:lnTo>
                  <a:lnTo>
                    <a:pt x="1272540" y="728344"/>
                  </a:lnTo>
                  <a:lnTo>
                    <a:pt x="1272540" y="80899"/>
                  </a:lnTo>
                  <a:lnTo>
                    <a:pt x="1266186" y="49399"/>
                  </a:lnTo>
                  <a:lnTo>
                    <a:pt x="1248854" y="23685"/>
                  </a:lnTo>
                  <a:lnTo>
                    <a:pt x="1223140" y="6353"/>
                  </a:lnTo>
                  <a:lnTo>
                    <a:pt x="119164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293352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0" y="80899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1641" y="0"/>
                  </a:lnTo>
                  <a:lnTo>
                    <a:pt x="1223140" y="6353"/>
                  </a:lnTo>
                  <a:lnTo>
                    <a:pt x="1248854" y="23685"/>
                  </a:lnTo>
                  <a:lnTo>
                    <a:pt x="1266186" y="49399"/>
                  </a:lnTo>
                  <a:lnTo>
                    <a:pt x="1272540" y="80899"/>
                  </a:lnTo>
                  <a:lnTo>
                    <a:pt x="1272540" y="728344"/>
                  </a:lnTo>
                  <a:lnTo>
                    <a:pt x="1266186" y="759844"/>
                  </a:lnTo>
                  <a:lnTo>
                    <a:pt x="1248854" y="785558"/>
                  </a:lnTo>
                  <a:lnTo>
                    <a:pt x="1223140" y="802890"/>
                  </a:lnTo>
                  <a:lnTo>
                    <a:pt x="1191641" y="809243"/>
                  </a:lnTo>
                  <a:lnTo>
                    <a:pt x="80899" y="809243"/>
                  </a:lnTo>
                  <a:lnTo>
                    <a:pt x="49399" y="802890"/>
                  </a:lnTo>
                  <a:lnTo>
                    <a:pt x="23685" y="785558"/>
                  </a:lnTo>
                  <a:lnTo>
                    <a:pt x="6353" y="759844"/>
                  </a:lnTo>
                  <a:lnTo>
                    <a:pt x="0" y="728344"/>
                  </a:lnTo>
                  <a:lnTo>
                    <a:pt x="0" y="808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435084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7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7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435084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7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7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839325" y="1919986"/>
            <a:ext cx="4660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Calibri"/>
                <a:cs typeface="Calibri"/>
              </a:rPr>
              <a:t>body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509761" y="2721610"/>
            <a:ext cx="1427480" cy="955040"/>
            <a:chOff x="8509761" y="2721610"/>
            <a:chExt cx="1427480" cy="955040"/>
          </a:xfrm>
        </p:grpSpPr>
        <p:sp>
          <p:nvSpPr>
            <p:cNvPr id="40" name="object 40"/>
            <p:cNvSpPr/>
            <p:nvPr/>
          </p:nvSpPr>
          <p:spPr>
            <a:xfrm>
              <a:off x="8516111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16111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56319" y="2862072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1193291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3291" y="807719"/>
                  </a:lnTo>
                  <a:lnTo>
                    <a:pt x="1224718" y="801368"/>
                  </a:lnTo>
                  <a:lnTo>
                    <a:pt x="1250394" y="784050"/>
                  </a:lnTo>
                  <a:lnTo>
                    <a:pt x="1267712" y="758374"/>
                  </a:lnTo>
                  <a:lnTo>
                    <a:pt x="1274063" y="726948"/>
                  </a:lnTo>
                  <a:lnTo>
                    <a:pt x="1274063" y="80772"/>
                  </a:lnTo>
                  <a:lnTo>
                    <a:pt x="1267712" y="49345"/>
                  </a:lnTo>
                  <a:lnTo>
                    <a:pt x="1250394" y="23669"/>
                  </a:lnTo>
                  <a:lnTo>
                    <a:pt x="1224718" y="6351"/>
                  </a:lnTo>
                  <a:lnTo>
                    <a:pt x="11932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56319" y="2862072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3291" y="0"/>
                  </a:lnTo>
                  <a:lnTo>
                    <a:pt x="1224718" y="6351"/>
                  </a:lnTo>
                  <a:lnTo>
                    <a:pt x="1250394" y="23669"/>
                  </a:lnTo>
                  <a:lnTo>
                    <a:pt x="1267712" y="49345"/>
                  </a:lnTo>
                  <a:lnTo>
                    <a:pt x="1274063" y="80772"/>
                  </a:lnTo>
                  <a:lnTo>
                    <a:pt x="1274063" y="726948"/>
                  </a:lnTo>
                  <a:lnTo>
                    <a:pt x="1267712" y="758374"/>
                  </a:lnTo>
                  <a:lnTo>
                    <a:pt x="1250394" y="784050"/>
                  </a:lnTo>
                  <a:lnTo>
                    <a:pt x="1224718" y="801368"/>
                  </a:lnTo>
                  <a:lnTo>
                    <a:pt x="1193291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169654" y="3098673"/>
            <a:ext cx="25082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latin typeface="Calibri"/>
                <a:cs typeface="Calibri"/>
              </a:rPr>
              <a:t>h1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509761" y="3899661"/>
            <a:ext cx="1427480" cy="955040"/>
            <a:chOff x="8509761" y="3899661"/>
            <a:chExt cx="1427480" cy="955040"/>
          </a:xfrm>
        </p:grpSpPr>
        <p:sp>
          <p:nvSpPr>
            <p:cNvPr id="46" name="object 46"/>
            <p:cNvSpPr/>
            <p:nvPr/>
          </p:nvSpPr>
          <p:spPr>
            <a:xfrm>
              <a:off x="8516111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16111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56319" y="4040123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1193291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3291" y="807719"/>
                  </a:lnTo>
                  <a:lnTo>
                    <a:pt x="1224718" y="801368"/>
                  </a:lnTo>
                  <a:lnTo>
                    <a:pt x="1250394" y="784050"/>
                  </a:lnTo>
                  <a:lnTo>
                    <a:pt x="1267712" y="758374"/>
                  </a:lnTo>
                  <a:lnTo>
                    <a:pt x="1274063" y="726948"/>
                  </a:lnTo>
                  <a:lnTo>
                    <a:pt x="1274063" y="80771"/>
                  </a:lnTo>
                  <a:lnTo>
                    <a:pt x="1267712" y="49345"/>
                  </a:lnTo>
                  <a:lnTo>
                    <a:pt x="1250394" y="23669"/>
                  </a:lnTo>
                  <a:lnTo>
                    <a:pt x="1224718" y="6351"/>
                  </a:lnTo>
                  <a:lnTo>
                    <a:pt x="11932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56319" y="4040123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3291" y="0"/>
                  </a:lnTo>
                  <a:lnTo>
                    <a:pt x="1224718" y="6351"/>
                  </a:lnTo>
                  <a:lnTo>
                    <a:pt x="1250394" y="23669"/>
                  </a:lnTo>
                  <a:lnTo>
                    <a:pt x="1267712" y="49345"/>
                  </a:lnTo>
                  <a:lnTo>
                    <a:pt x="1274063" y="80771"/>
                  </a:lnTo>
                  <a:lnTo>
                    <a:pt x="1274063" y="726948"/>
                  </a:lnTo>
                  <a:lnTo>
                    <a:pt x="1267712" y="758374"/>
                  </a:lnTo>
                  <a:lnTo>
                    <a:pt x="1250394" y="784050"/>
                  </a:lnTo>
                  <a:lnTo>
                    <a:pt x="1224718" y="801368"/>
                  </a:lnTo>
                  <a:lnTo>
                    <a:pt x="1193291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761221" y="4158488"/>
            <a:ext cx="106680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00"/>
              </a:spcBef>
            </a:pPr>
            <a:r>
              <a:rPr sz="1700" spc="-10" dirty="0">
                <a:latin typeface="Calibri"/>
                <a:cs typeface="Calibri"/>
              </a:rPr>
              <a:t>“</a:t>
            </a: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Primeira</a:t>
            </a:r>
            <a:endParaRPr sz="1700">
              <a:latin typeface="Consolas"/>
              <a:cs typeface="Consolas"/>
            </a:endParaRPr>
          </a:p>
          <a:p>
            <a:pPr marL="117475">
              <a:lnSpc>
                <a:spcPts val="1950"/>
              </a:lnSpc>
            </a:pP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página”</a:t>
            </a:r>
            <a:endParaRPr sz="1700">
              <a:latin typeface="Consolas"/>
              <a:cs typeface="Consola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0064242" y="2721610"/>
            <a:ext cx="1427480" cy="955040"/>
            <a:chOff x="10064242" y="2721610"/>
            <a:chExt cx="1427480" cy="955040"/>
          </a:xfrm>
        </p:grpSpPr>
        <p:sp>
          <p:nvSpPr>
            <p:cNvPr id="52" name="object 52"/>
            <p:cNvSpPr/>
            <p:nvPr/>
          </p:nvSpPr>
          <p:spPr>
            <a:xfrm>
              <a:off x="10070592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070592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2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212324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212324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0780268" y="3098673"/>
            <a:ext cx="13970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0" dirty="0">
                <a:latin typeface="Calibri"/>
                <a:cs typeface="Calibri"/>
              </a:rPr>
              <a:t>p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0064242" y="3899661"/>
            <a:ext cx="1427480" cy="955040"/>
            <a:chOff x="10064242" y="3899661"/>
            <a:chExt cx="1427480" cy="955040"/>
          </a:xfrm>
        </p:grpSpPr>
        <p:sp>
          <p:nvSpPr>
            <p:cNvPr id="58" name="object 58"/>
            <p:cNvSpPr/>
            <p:nvPr/>
          </p:nvSpPr>
          <p:spPr>
            <a:xfrm>
              <a:off x="10070592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070592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1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212324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212324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0422128" y="4157217"/>
            <a:ext cx="857885" cy="5187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116839">
              <a:lnSpc>
                <a:spcPts val="1839"/>
              </a:lnSpc>
              <a:spcBef>
                <a:spcPts val="330"/>
              </a:spcBef>
            </a:pP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“Olá, mundo!”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59063" y="1339188"/>
            <a:ext cx="4636770" cy="3738245"/>
          </a:xfrm>
          <a:custGeom>
            <a:avLst/>
            <a:gdLst/>
            <a:ahLst/>
            <a:cxnLst/>
            <a:rect l="l" t="t" r="r" b="b"/>
            <a:pathLst>
              <a:path w="4636770" h="3738245">
                <a:moveTo>
                  <a:pt x="6212" y="3455"/>
                </a:moveTo>
                <a:lnTo>
                  <a:pt x="60567" y="1903"/>
                </a:lnTo>
                <a:lnTo>
                  <a:pt x="119437" y="828"/>
                </a:lnTo>
                <a:lnTo>
                  <a:pt x="182658" y="203"/>
                </a:lnTo>
                <a:lnTo>
                  <a:pt x="250066" y="0"/>
                </a:lnTo>
                <a:lnTo>
                  <a:pt x="285288" y="47"/>
                </a:lnTo>
                <a:lnTo>
                  <a:pt x="358668" y="422"/>
                </a:lnTo>
                <a:lnTo>
                  <a:pt x="396783" y="744"/>
                </a:lnTo>
                <a:lnTo>
                  <a:pt x="435822" y="1149"/>
                </a:lnTo>
                <a:lnTo>
                  <a:pt x="475764" y="1635"/>
                </a:lnTo>
                <a:lnTo>
                  <a:pt x="516587" y="2199"/>
                </a:lnTo>
                <a:lnTo>
                  <a:pt x="558273" y="2836"/>
                </a:lnTo>
                <a:lnTo>
                  <a:pt x="600799" y="3543"/>
                </a:lnTo>
                <a:lnTo>
                  <a:pt x="644146" y="4317"/>
                </a:lnTo>
                <a:lnTo>
                  <a:pt x="688293" y="5154"/>
                </a:lnTo>
                <a:lnTo>
                  <a:pt x="733219" y="6050"/>
                </a:lnTo>
                <a:lnTo>
                  <a:pt x="778904" y="7003"/>
                </a:lnTo>
                <a:lnTo>
                  <a:pt x="825327" y="8009"/>
                </a:lnTo>
                <a:lnTo>
                  <a:pt x="872468" y="9063"/>
                </a:lnTo>
                <a:lnTo>
                  <a:pt x="920305" y="10163"/>
                </a:lnTo>
                <a:lnTo>
                  <a:pt x="968820" y="11305"/>
                </a:lnTo>
                <a:lnTo>
                  <a:pt x="1017990" y="12486"/>
                </a:lnTo>
                <a:lnTo>
                  <a:pt x="1067796" y="13701"/>
                </a:lnTo>
                <a:lnTo>
                  <a:pt x="1118216" y="14948"/>
                </a:lnTo>
                <a:lnTo>
                  <a:pt x="1169231" y="16224"/>
                </a:lnTo>
                <a:lnTo>
                  <a:pt x="1220820" y="17523"/>
                </a:lnTo>
                <a:lnTo>
                  <a:pt x="1272962" y="18844"/>
                </a:lnTo>
                <a:lnTo>
                  <a:pt x="1325636" y="20182"/>
                </a:lnTo>
                <a:lnTo>
                  <a:pt x="1378822" y="21534"/>
                </a:lnTo>
                <a:lnTo>
                  <a:pt x="1432500" y="22896"/>
                </a:lnTo>
                <a:lnTo>
                  <a:pt x="1486649" y="24265"/>
                </a:lnTo>
                <a:lnTo>
                  <a:pt x="1541248" y="25638"/>
                </a:lnTo>
                <a:lnTo>
                  <a:pt x="1596277" y="27010"/>
                </a:lnTo>
                <a:lnTo>
                  <a:pt x="1651715" y="28379"/>
                </a:lnTo>
                <a:lnTo>
                  <a:pt x="1707542" y="29741"/>
                </a:lnTo>
                <a:lnTo>
                  <a:pt x="1763737" y="31092"/>
                </a:lnTo>
                <a:lnTo>
                  <a:pt x="1820280" y="32428"/>
                </a:lnTo>
                <a:lnTo>
                  <a:pt x="1877149" y="33747"/>
                </a:lnTo>
                <a:lnTo>
                  <a:pt x="1934325" y="35045"/>
                </a:lnTo>
                <a:lnTo>
                  <a:pt x="1991787" y="36318"/>
                </a:lnTo>
                <a:lnTo>
                  <a:pt x="2049514" y="37563"/>
                </a:lnTo>
                <a:lnTo>
                  <a:pt x="2107486" y="38776"/>
                </a:lnTo>
                <a:lnTo>
                  <a:pt x="2165682" y="39954"/>
                </a:lnTo>
                <a:lnTo>
                  <a:pt x="2224082" y="41092"/>
                </a:lnTo>
                <a:lnTo>
                  <a:pt x="2282664" y="42189"/>
                </a:lnTo>
                <a:lnTo>
                  <a:pt x="2341410" y="43240"/>
                </a:lnTo>
                <a:lnTo>
                  <a:pt x="2400297" y="44241"/>
                </a:lnTo>
                <a:lnTo>
                  <a:pt x="2459305" y="45189"/>
                </a:lnTo>
                <a:lnTo>
                  <a:pt x="2518415" y="46082"/>
                </a:lnTo>
                <a:lnTo>
                  <a:pt x="2577604" y="46914"/>
                </a:lnTo>
                <a:lnTo>
                  <a:pt x="2636853" y="47682"/>
                </a:lnTo>
                <a:lnTo>
                  <a:pt x="2696142" y="48384"/>
                </a:lnTo>
                <a:lnTo>
                  <a:pt x="2755449" y="49016"/>
                </a:lnTo>
                <a:lnTo>
                  <a:pt x="2814754" y="49573"/>
                </a:lnTo>
                <a:lnTo>
                  <a:pt x="2874036" y="50053"/>
                </a:lnTo>
                <a:lnTo>
                  <a:pt x="2933276" y="50452"/>
                </a:lnTo>
                <a:lnTo>
                  <a:pt x="2992451" y="50766"/>
                </a:lnTo>
                <a:lnTo>
                  <a:pt x="3051543" y="50992"/>
                </a:lnTo>
                <a:lnTo>
                  <a:pt x="3110529" y="51127"/>
                </a:lnTo>
                <a:lnTo>
                  <a:pt x="3169390" y="51167"/>
                </a:lnTo>
                <a:lnTo>
                  <a:pt x="3228106" y="51108"/>
                </a:lnTo>
                <a:lnTo>
                  <a:pt x="3286654" y="50947"/>
                </a:lnTo>
                <a:lnTo>
                  <a:pt x="3345016" y="50680"/>
                </a:lnTo>
                <a:lnTo>
                  <a:pt x="3403170" y="50304"/>
                </a:lnTo>
                <a:lnTo>
                  <a:pt x="3461096" y="49816"/>
                </a:lnTo>
                <a:lnTo>
                  <a:pt x="3518773" y="49211"/>
                </a:lnTo>
                <a:lnTo>
                  <a:pt x="3576181" y="48487"/>
                </a:lnTo>
                <a:lnTo>
                  <a:pt x="3633299" y="47640"/>
                </a:lnTo>
                <a:lnTo>
                  <a:pt x="3690107" y="46666"/>
                </a:lnTo>
                <a:lnTo>
                  <a:pt x="3746584" y="45561"/>
                </a:lnTo>
                <a:lnTo>
                  <a:pt x="3802709" y="44323"/>
                </a:lnTo>
                <a:lnTo>
                  <a:pt x="3858462" y="42948"/>
                </a:lnTo>
                <a:lnTo>
                  <a:pt x="3913822" y="41432"/>
                </a:lnTo>
                <a:lnTo>
                  <a:pt x="3968770" y="39771"/>
                </a:lnTo>
                <a:lnTo>
                  <a:pt x="4023283" y="37963"/>
                </a:lnTo>
                <a:lnTo>
                  <a:pt x="4077342" y="36003"/>
                </a:lnTo>
                <a:lnTo>
                  <a:pt x="4130926" y="33889"/>
                </a:lnTo>
                <a:lnTo>
                  <a:pt x="4184015" y="31616"/>
                </a:lnTo>
                <a:lnTo>
                  <a:pt x="4236587" y="29181"/>
                </a:lnTo>
                <a:lnTo>
                  <a:pt x="4288623" y="26581"/>
                </a:lnTo>
                <a:lnTo>
                  <a:pt x="4340102" y="23812"/>
                </a:lnTo>
                <a:lnTo>
                  <a:pt x="4391003" y="20871"/>
                </a:lnTo>
                <a:lnTo>
                  <a:pt x="4441306" y="17754"/>
                </a:lnTo>
                <a:lnTo>
                  <a:pt x="4490990" y="14457"/>
                </a:lnTo>
                <a:lnTo>
                  <a:pt x="4540035" y="10977"/>
                </a:lnTo>
                <a:lnTo>
                  <a:pt x="4588420" y="7311"/>
                </a:lnTo>
                <a:lnTo>
                  <a:pt x="4636124" y="3455"/>
                </a:lnTo>
                <a:lnTo>
                  <a:pt x="4636464" y="41662"/>
                </a:lnTo>
                <a:lnTo>
                  <a:pt x="4636603" y="80168"/>
                </a:lnTo>
                <a:lnTo>
                  <a:pt x="4636550" y="118975"/>
                </a:lnTo>
                <a:lnTo>
                  <a:pt x="4636311" y="158084"/>
                </a:lnTo>
                <a:lnTo>
                  <a:pt x="4635896" y="197499"/>
                </a:lnTo>
                <a:lnTo>
                  <a:pt x="4635312" y="237220"/>
                </a:lnTo>
                <a:lnTo>
                  <a:pt x="4634567" y="277249"/>
                </a:lnTo>
                <a:lnTo>
                  <a:pt x="4633670" y="317589"/>
                </a:lnTo>
                <a:lnTo>
                  <a:pt x="4632628" y="358241"/>
                </a:lnTo>
                <a:lnTo>
                  <a:pt x="4631450" y="399207"/>
                </a:lnTo>
                <a:lnTo>
                  <a:pt x="4630144" y="440490"/>
                </a:lnTo>
                <a:lnTo>
                  <a:pt x="4628717" y="482091"/>
                </a:lnTo>
                <a:lnTo>
                  <a:pt x="4627179" y="524012"/>
                </a:lnTo>
                <a:lnTo>
                  <a:pt x="4625537" y="566255"/>
                </a:lnTo>
                <a:lnTo>
                  <a:pt x="4623799" y="608821"/>
                </a:lnTo>
                <a:lnTo>
                  <a:pt x="4621973" y="651714"/>
                </a:lnTo>
                <a:lnTo>
                  <a:pt x="4620067" y="694934"/>
                </a:lnTo>
                <a:lnTo>
                  <a:pt x="4618090" y="738484"/>
                </a:lnTo>
                <a:lnTo>
                  <a:pt x="4616050" y="782366"/>
                </a:lnTo>
                <a:lnTo>
                  <a:pt x="4613954" y="826581"/>
                </a:lnTo>
                <a:lnTo>
                  <a:pt x="4611811" y="871131"/>
                </a:lnTo>
                <a:lnTo>
                  <a:pt x="4609629" y="916019"/>
                </a:lnTo>
                <a:lnTo>
                  <a:pt x="4607416" y="961246"/>
                </a:lnTo>
                <a:lnTo>
                  <a:pt x="4605179" y="1006814"/>
                </a:lnTo>
                <a:lnTo>
                  <a:pt x="4602928" y="1052725"/>
                </a:lnTo>
                <a:lnTo>
                  <a:pt x="4600671" y="1098982"/>
                </a:lnTo>
                <a:lnTo>
                  <a:pt x="4598414" y="1145585"/>
                </a:lnTo>
                <a:lnTo>
                  <a:pt x="4596167" y="1192537"/>
                </a:lnTo>
                <a:lnTo>
                  <a:pt x="4593938" y="1239840"/>
                </a:lnTo>
                <a:lnTo>
                  <a:pt x="4591734" y="1287496"/>
                </a:lnTo>
                <a:lnTo>
                  <a:pt x="4589564" y="1335507"/>
                </a:lnTo>
                <a:lnTo>
                  <a:pt x="4587435" y="1383873"/>
                </a:lnTo>
                <a:lnTo>
                  <a:pt x="4585357" y="1432599"/>
                </a:lnTo>
                <a:lnTo>
                  <a:pt x="4583337" y="1481685"/>
                </a:lnTo>
                <a:lnTo>
                  <a:pt x="4581382" y="1531133"/>
                </a:lnTo>
                <a:lnTo>
                  <a:pt x="4579502" y="1580945"/>
                </a:lnTo>
                <a:lnTo>
                  <a:pt x="4577705" y="1631124"/>
                </a:lnTo>
                <a:lnTo>
                  <a:pt x="4575998" y="1681670"/>
                </a:lnTo>
                <a:lnTo>
                  <a:pt x="4574389" y="1732587"/>
                </a:lnTo>
                <a:lnTo>
                  <a:pt x="4572887" y="1783876"/>
                </a:lnTo>
                <a:lnTo>
                  <a:pt x="4571499" y="1835538"/>
                </a:lnTo>
                <a:lnTo>
                  <a:pt x="4570235" y="1887576"/>
                </a:lnTo>
                <a:lnTo>
                  <a:pt x="4569101" y="1939992"/>
                </a:lnTo>
                <a:lnTo>
                  <a:pt x="4568106" y="1992788"/>
                </a:lnTo>
                <a:lnTo>
                  <a:pt x="4567259" y="2045965"/>
                </a:lnTo>
                <a:lnTo>
                  <a:pt x="4566566" y="2099526"/>
                </a:lnTo>
                <a:lnTo>
                  <a:pt x="4566037" y="2153471"/>
                </a:lnTo>
                <a:lnTo>
                  <a:pt x="4565679" y="2207805"/>
                </a:lnTo>
                <a:lnTo>
                  <a:pt x="4565501" y="2262527"/>
                </a:lnTo>
                <a:lnTo>
                  <a:pt x="4565510" y="2317641"/>
                </a:lnTo>
                <a:lnTo>
                  <a:pt x="4565715" y="2373148"/>
                </a:lnTo>
                <a:lnTo>
                  <a:pt x="4566124" y="2429049"/>
                </a:lnTo>
                <a:lnTo>
                  <a:pt x="4566745" y="2485348"/>
                </a:lnTo>
                <a:lnTo>
                  <a:pt x="4567586" y="2542045"/>
                </a:lnTo>
                <a:lnTo>
                  <a:pt x="4568654" y="2599143"/>
                </a:lnTo>
                <a:lnTo>
                  <a:pt x="4569959" y="2656644"/>
                </a:lnTo>
                <a:lnTo>
                  <a:pt x="4571508" y="2714550"/>
                </a:lnTo>
                <a:lnTo>
                  <a:pt x="4573310" y="2772862"/>
                </a:lnTo>
                <a:lnTo>
                  <a:pt x="4575372" y="2831582"/>
                </a:lnTo>
                <a:lnTo>
                  <a:pt x="4577703" y="2890713"/>
                </a:lnTo>
                <a:lnTo>
                  <a:pt x="4580310" y="2950256"/>
                </a:lnTo>
                <a:lnTo>
                  <a:pt x="4583202" y="3010213"/>
                </a:lnTo>
                <a:lnTo>
                  <a:pt x="4586387" y="3070587"/>
                </a:lnTo>
                <a:lnTo>
                  <a:pt x="4589873" y="3131378"/>
                </a:lnTo>
                <a:lnTo>
                  <a:pt x="4593667" y="3192590"/>
                </a:lnTo>
                <a:lnTo>
                  <a:pt x="4597779" y="3254223"/>
                </a:lnTo>
                <a:lnTo>
                  <a:pt x="4602217" y="3316280"/>
                </a:lnTo>
                <a:lnTo>
                  <a:pt x="4606987" y="3378763"/>
                </a:lnTo>
                <a:lnTo>
                  <a:pt x="4612099" y="3441674"/>
                </a:lnTo>
                <a:lnTo>
                  <a:pt x="4617561" y="3505014"/>
                </a:lnTo>
                <a:lnTo>
                  <a:pt x="4623380" y="3568786"/>
                </a:lnTo>
                <a:lnTo>
                  <a:pt x="4629565" y="3632991"/>
                </a:lnTo>
                <a:lnTo>
                  <a:pt x="4636124" y="3697631"/>
                </a:lnTo>
                <a:lnTo>
                  <a:pt x="4611435" y="3700635"/>
                </a:lnTo>
                <a:lnTo>
                  <a:pt x="4558049" y="3706233"/>
                </a:lnTo>
                <a:lnTo>
                  <a:pt x="4499487" y="3711301"/>
                </a:lnTo>
                <a:lnTo>
                  <a:pt x="4435955" y="3715859"/>
                </a:lnTo>
                <a:lnTo>
                  <a:pt x="4367661" y="3719924"/>
                </a:lnTo>
                <a:lnTo>
                  <a:pt x="4294808" y="3723517"/>
                </a:lnTo>
                <a:lnTo>
                  <a:pt x="4256737" y="3725142"/>
                </a:lnTo>
                <a:lnTo>
                  <a:pt x="4217604" y="3726656"/>
                </a:lnTo>
                <a:lnTo>
                  <a:pt x="4177434" y="3728061"/>
                </a:lnTo>
                <a:lnTo>
                  <a:pt x="4136253" y="3729360"/>
                </a:lnTo>
                <a:lnTo>
                  <a:pt x="4094088" y="3730555"/>
                </a:lnTo>
                <a:lnTo>
                  <a:pt x="4050962" y="3731648"/>
                </a:lnTo>
                <a:lnTo>
                  <a:pt x="4006904" y="3732642"/>
                </a:lnTo>
                <a:lnTo>
                  <a:pt x="3961937" y="3733539"/>
                </a:lnTo>
                <a:lnTo>
                  <a:pt x="3916089" y="3734342"/>
                </a:lnTo>
                <a:lnTo>
                  <a:pt x="3869384" y="3735053"/>
                </a:lnTo>
                <a:lnTo>
                  <a:pt x="3821848" y="3735674"/>
                </a:lnTo>
                <a:lnTo>
                  <a:pt x="3773507" y="3736208"/>
                </a:lnTo>
                <a:lnTo>
                  <a:pt x="3724387" y="3736656"/>
                </a:lnTo>
                <a:lnTo>
                  <a:pt x="3674514" y="3737022"/>
                </a:lnTo>
                <a:lnTo>
                  <a:pt x="3623912" y="3737308"/>
                </a:lnTo>
                <a:lnTo>
                  <a:pt x="3572609" y="3737516"/>
                </a:lnTo>
                <a:lnTo>
                  <a:pt x="3520629" y="3737649"/>
                </a:lnTo>
                <a:lnTo>
                  <a:pt x="3467999" y="3737709"/>
                </a:lnTo>
                <a:lnTo>
                  <a:pt x="3414744" y="3737697"/>
                </a:lnTo>
                <a:lnTo>
                  <a:pt x="3360890" y="3737618"/>
                </a:lnTo>
                <a:lnTo>
                  <a:pt x="3306462" y="3737472"/>
                </a:lnTo>
                <a:lnTo>
                  <a:pt x="3251487" y="3737263"/>
                </a:lnTo>
                <a:lnTo>
                  <a:pt x="3195989" y="3736993"/>
                </a:lnTo>
                <a:lnTo>
                  <a:pt x="3139996" y="3736664"/>
                </a:lnTo>
                <a:lnTo>
                  <a:pt x="3083532" y="3736278"/>
                </a:lnTo>
                <a:lnTo>
                  <a:pt x="3026623" y="3735839"/>
                </a:lnTo>
                <a:lnTo>
                  <a:pt x="2969295" y="3735347"/>
                </a:lnTo>
                <a:lnTo>
                  <a:pt x="2911573" y="3734807"/>
                </a:lnTo>
                <a:lnTo>
                  <a:pt x="2853485" y="3734219"/>
                </a:lnTo>
                <a:lnTo>
                  <a:pt x="2795054" y="3733587"/>
                </a:lnTo>
                <a:lnTo>
                  <a:pt x="2736307" y="3732913"/>
                </a:lnTo>
                <a:lnTo>
                  <a:pt x="2677270" y="3732198"/>
                </a:lnTo>
                <a:lnTo>
                  <a:pt x="2617968" y="3731447"/>
                </a:lnTo>
                <a:lnTo>
                  <a:pt x="2558427" y="3730660"/>
                </a:lnTo>
                <a:lnTo>
                  <a:pt x="2498673" y="3729840"/>
                </a:lnTo>
                <a:lnTo>
                  <a:pt x="2438731" y="3728991"/>
                </a:lnTo>
                <a:lnTo>
                  <a:pt x="2378627" y="3728113"/>
                </a:lnTo>
                <a:lnTo>
                  <a:pt x="2318388" y="3727210"/>
                </a:lnTo>
                <a:lnTo>
                  <a:pt x="2258038" y="3726283"/>
                </a:lnTo>
                <a:lnTo>
                  <a:pt x="2197604" y="3725336"/>
                </a:lnTo>
                <a:lnTo>
                  <a:pt x="2137110" y="3724370"/>
                </a:lnTo>
                <a:lnTo>
                  <a:pt x="2076584" y="3723388"/>
                </a:lnTo>
                <a:lnTo>
                  <a:pt x="2016050" y="3722392"/>
                </a:lnTo>
                <a:lnTo>
                  <a:pt x="1955535" y="3721385"/>
                </a:lnTo>
                <a:lnTo>
                  <a:pt x="1895063" y="3720370"/>
                </a:lnTo>
                <a:lnTo>
                  <a:pt x="1834661" y="3719347"/>
                </a:lnTo>
                <a:lnTo>
                  <a:pt x="1774355" y="3718321"/>
                </a:lnTo>
                <a:lnTo>
                  <a:pt x="1714170" y="3717292"/>
                </a:lnTo>
                <a:lnTo>
                  <a:pt x="1654132" y="3716264"/>
                </a:lnTo>
                <a:lnTo>
                  <a:pt x="1594267" y="3715239"/>
                </a:lnTo>
                <a:lnTo>
                  <a:pt x="1534600" y="3714219"/>
                </a:lnTo>
                <a:lnTo>
                  <a:pt x="1475157" y="3713207"/>
                </a:lnTo>
                <a:lnTo>
                  <a:pt x="1415964" y="3712205"/>
                </a:lnTo>
                <a:lnTo>
                  <a:pt x="1357047" y="3711216"/>
                </a:lnTo>
                <a:lnTo>
                  <a:pt x="1298431" y="3710241"/>
                </a:lnTo>
                <a:lnTo>
                  <a:pt x="1240142" y="3709284"/>
                </a:lnTo>
                <a:lnTo>
                  <a:pt x="1182206" y="3708346"/>
                </a:lnTo>
                <a:lnTo>
                  <a:pt x="1124648" y="3707430"/>
                </a:lnTo>
                <a:lnTo>
                  <a:pt x="1067494" y="3706538"/>
                </a:lnTo>
                <a:lnTo>
                  <a:pt x="1010771" y="3705673"/>
                </a:lnTo>
                <a:lnTo>
                  <a:pt x="954503" y="3704837"/>
                </a:lnTo>
                <a:lnTo>
                  <a:pt x="898717" y="3704032"/>
                </a:lnTo>
                <a:lnTo>
                  <a:pt x="843437" y="3703261"/>
                </a:lnTo>
                <a:lnTo>
                  <a:pt x="788691" y="3702527"/>
                </a:lnTo>
                <a:lnTo>
                  <a:pt x="734503" y="3701830"/>
                </a:lnTo>
                <a:lnTo>
                  <a:pt x="680900" y="3701175"/>
                </a:lnTo>
                <a:lnTo>
                  <a:pt x="627906" y="3700563"/>
                </a:lnTo>
                <a:lnTo>
                  <a:pt x="575548" y="3699997"/>
                </a:lnTo>
                <a:lnTo>
                  <a:pt x="523852" y="3699479"/>
                </a:lnTo>
                <a:lnTo>
                  <a:pt x="472843" y="3699012"/>
                </a:lnTo>
                <a:lnTo>
                  <a:pt x="422547" y="3698597"/>
                </a:lnTo>
                <a:lnTo>
                  <a:pt x="372990" y="3698237"/>
                </a:lnTo>
                <a:lnTo>
                  <a:pt x="324197" y="3697935"/>
                </a:lnTo>
                <a:lnTo>
                  <a:pt x="276194" y="3697693"/>
                </a:lnTo>
                <a:lnTo>
                  <a:pt x="229008" y="3697513"/>
                </a:lnTo>
                <a:lnTo>
                  <a:pt x="182662" y="3697398"/>
                </a:lnTo>
                <a:lnTo>
                  <a:pt x="137184" y="3697349"/>
                </a:lnTo>
                <a:lnTo>
                  <a:pt x="92600" y="3697371"/>
                </a:lnTo>
                <a:lnTo>
                  <a:pt x="48933" y="3697464"/>
                </a:lnTo>
                <a:lnTo>
                  <a:pt x="6212" y="3697631"/>
                </a:lnTo>
                <a:lnTo>
                  <a:pt x="5398" y="3680866"/>
                </a:lnTo>
                <a:lnTo>
                  <a:pt x="3964" y="3639253"/>
                </a:lnTo>
                <a:lnTo>
                  <a:pt x="2776" y="3587365"/>
                </a:lnTo>
                <a:lnTo>
                  <a:pt x="1819" y="3525804"/>
                </a:lnTo>
                <a:lnTo>
                  <a:pt x="1081" y="3455171"/>
                </a:lnTo>
                <a:lnTo>
                  <a:pt x="788" y="3416641"/>
                </a:lnTo>
                <a:lnTo>
                  <a:pt x="545" y="3376068"/>
                </a:lnTo>
                <a:lnTo>
                  <a:pt x="349" y="3333527"/>
                </a:lnTo>
                <a:lnTo>
                  <a:pt x="198" y="3289095"/>
                </a:lnTo>
                <a:lnTo>
                  <a:pt x="91" y="3242845"/>
                </a:lnTo>
                <a:lnTo>
                  <a:pt x="25" y="3194854"/>
                </a:lnTo>
                <a:lnTo>
                  <a:pt x="0" y="3145196"/>
                </a:lnTo>
                <a:lnTo>
                  <a:pt x="12" y="3093947"/>
                </a:lnTo>
                <a:lnTo>
                  <a:pt x="61" y="3041181"/>
                </a:lnTo>
                <a:lnTo>
                  <a:pt x="145" y="2986974"/>
                </a:lnTo>
                <a:lnTo>
                  <a:pt x="261" y="2931402"/>
                </a:lnTo>
                <a:lnTo>
                  <a:pt x="409" y="2874538"/>
                </a:lnTo>
                <a:lnTo>
                  <a:pt x="585" y="2816459"/>
                </a:lnTo>
                <a:lnTo>
                  <a:pt x="789" y="2757239"/>
                </a:lnTo>
                <a:lnTo>
                  <a:pt x="1019" y="2696954"/>
                </a:lnTo>
                <a:lnTo>
                  <a:pt x="1272" y="2635679"/>
                </a:lnTo>
                <a:lnTo>
                  <a:pt x="1548" y="2573489"/>
                </a:lnTo>
                <a:lnTo>
                  <a:pt x="1843" y="2510460"/>
                </a:lnTo>
                <a:lnTo>
                  <a:pt x="2157" y="2446666"/>
                </a:lnTo>
                <a:lnTo>
                  <a:pt x="2488" y="2382182"/>
                </a:lnTo>
                <a:lnTo>
                  <a:pt x="2834" y="2317084"/>
                </a:lnTo>
                <a:lnTo>
                  <a:pt x="3192" y="2251447"/>
                </a:lnTo>
                <a:lnTo>
                  <a:pt x="3562" y="2185346"/>
                </a:lnTo>
                <a:lnTo>
                  <a:pt x="3941" y="2118856"/>
                </a:lnTo>
                <a:lnTo>
                  <a:pt x="4328" y="2052053"/>
                </a:lnTo>
                <a:lnTo>
                  <a:pt x="4720" y="1985011"/>
                </a:lnTo>
                <a:lnTo>
                  <a:pt x="5117" y="1917806"/>
                </a:lnTo>
                <a:lnTo>
                  <a:pt x="5516" y="1850513"/>
                </a:lnTo>
                <a:lnTo>
                  <a:pt x="5915" y="1783208"/>
                </a:lnTo>
                <a:lnTo>
                  <a:pt x="6314" y="1715964"/>
                </a:lnTo>
                <a:lnTo>
                  <a:pt x="6708" y="1648858"/>
                </a:lnTo>
                <a:lnTo>
                  <a:pt x="7098" y="1581964"/>
                </a:lnTo>
                <a:lnTo>
                  <a:pt x="7482" y="1515359"/>
                </a:lnTo>
                <a:lnTo>
                  <a:pt x="7856" y="1449116"/>
                </a:lnTo>
                <a:lnTo>
                  <a:pt x="8220" y="1383311"/>
                </a:lnTo>
                <a:lnTo>
                  <a:pt x="8573" y="1318020"/>
                </a:lnTo>
                <a:lnTo>
                  <a:pt x="8911" y="1253317"/>
                </a:lnTo>
                <a:lnTo>
                  <a:pt x="9233" y="1189278"/>
                </a:lnTo>
                <a:lnTo>
                  <a:pt x="9538" y="1125978"/>
                </a:lnTo>
                <a:lnTo>
                  <a:pt x="9824" y="1063491"/>
                </a:lnTo>
                <a:lnTo>
                  <a:pt x="10089" y="1001894"/>
                </a:lnTo>
                <a:lnTo>
                  <a:pt x="10330" y="941261"/>
                </a:lnTo>
                <a:lnTo>
                  <a:pt x="10547" y="881668"/>
                </a:lnTo>
                <a:lnTo>
                  <a:pt x="10738" y="823189"/>
                </a:lnTo>
                <a:lnTo>
                  <a:pt x="10900" y="765900"/>
                </a:lnTo>
                <a:lnTo>
                  <a:pt x="11032" y="709876"/>
                </a:lnTo>
                <a:lnTo>
                  <a:pt x="11132" y="655192"/>
                </a:lnTo>
                <a:lnTo>
                  <a:pt x="11198" y="601924"/>
                </a:lnTo>
                <a:lnTo>
                  <a:pt x="11229" y="550146"/>
                </a:lnTo>
                <a:lnTo>
                  <a:pt x="11223" y="499934"/>
                </a:lnTo>
                <a:lnTo>
                  <a:pt x="11177" y="451362"/>
                </a:lnTo>
                <a:lnTo>
                  <a:pt x="11091" y="404507"/>
                </a:lnTo>
                <a:lnTo>
                  <a:pt x="10962" y="359443"/>
                </a:lnTo>
                <a:lnTo>
                  <a:pt x="10789" y="316245"/>
                </a:lnTo>
                <a:lnTo>
                  <a:pt x="10569" y="274989"/>
                </a:lnTo>
                <a:lnTo>
                  <a:pt x="10301" y="235749"/>
                </a:lnTo>
                <a:lnTo>
                  <a:pt x="9614" y="163621"/>
                </a:lnTo>
                <a:lnTo>
                  <a:pt x="8713" y="100462"/>
                </a:lnTo>
                <a:lnTo>
                  <a:pt x="7584" y="46873"/>
                </a:lnTo>
                <a:lnTo>
                  <a:pt x="6929" y="23855"/>
                </a:lnTo>
                <a:lnTo>
                  <a:pt x="6212" y="3455"/>
                </a:lnTo>
                <a:close/>
              </a:path>
            </a:pathLst>
          </a:custGeom>
          <a:ln w="952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44625" y="1362583"/>
            <a:ext cx="190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&lt;!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DOCTYPE</a:t>
            </a:r>
            <a:r>
              <a:rPr sz="18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9CDCFD"/>
                </a:solidFill>
                <a:latin typeface="Consolas"/>
                <a:cs typeface="Consolas"/>
              </a:rPr>
              <a:t>html</a:t>
            </a:r>
            <a:r>
              <a:rPr sz="1800" spc="-2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html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44776" y="2185542"/>
            <a:ext cx="382460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2672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1800" dirty="0">
                <a:latin typeface="Consolas"/>
                <a:cs typeface="Consolas"/>
              </a:rPr>
              <a:t>&gt;Minha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página&lt;/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644776" y="3283077"/>
            <a:ext cx="34480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2672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dirty="0">
                <a:latin typeface="Consolas"/>
                <a:cs typeface="Consolas"/>
              </a:rPr>
              <a:t>&gt;Primeira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página&lt;/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2672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1800" dirty="0">
                <a:latin typeface="Consolas"/>
                <a:cs typeface="Consolas"/>
              </a:rPr>
              <a:t>&gt;Olá,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mundo!&lt;/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144625" y="4655057"/>
            <a:ext cx="9029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html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058925" y="5320029"/>
            <a:ext cx="10476865" cy="1471295"/>
            <a:chOff x="1058925" y="5320029"/>
            <a:chExt cx="10476865" cy="1471295"/>
          </a:xfrm>
        </p:grpSpPr>
        <p:sp>
          <p:nvSpPr>
            <p:cNvPr id="69" name="object 69"/>
            <p:cNvSpPr/>
            <p:nvPr/>
          </p:nvSpPr>
          <p:spPr>
            <a:xfrm>
              <a:off x="1065275" y="5326379"/>
              <a:ext cx="10464165" cy="1458595"/>
            </a:xfrm>
            <a:custGeom>
              <a:avLst/>
              <a:gdLst/>
              <a:ahLst/>
              <a:cxnLst/>
              <a:rect l="l" t="t" r="r" b="b"/>
              <a:pathLst>
                <a:path w="10464165" h="1458595">
                  <a:moveTo>
                    <a:pt x="10220706" y="0"/>
                  </a:moveTo>
                  <a:lnTo>
                    <a:pt x="243078" y="0"/>
                  </a:lnTo>
                  <a:lnTo>
                    <a:pt x="194088" y="4938"/>
                  </a:lnTo>
                  <a:lnTo>
                    <a:pt x="148459" y="19103"/>
                  </a:lnTo>
                  <a:lnTo>
                    <a:pt x="107169" y="41516"/>
                  </a:lnTo>
                  <a:lnTo>
                    <a:pt x="71194" y="71199"/>
                  </a:lnTo>
                  <a:lnTo>
                    <a:pt x="41513" y="107174"/>
                  </a:lnTo>
                  <a:lnTo>
                    <a:pt x="19101" y="148464"/>
                  </a:lnTo>
                  <a:lnTo>
                    <a:pt x="4938" y="194091"/>
                  </a:lnTo>
                  <a:lnTo>
                    <a:pt x="0" y="243078"/>
                  </a:lnTo>
                  <a:lnTo>
                    <a:pt x="0" y="1215390"/>
                  </a:lnTo>
                  <a:lnTo>
                    <a:pt x="4938" y="1264379"/>
                  </a:lnTo>
                  <a:lnTo>
                    <a:pt x="19101" y="1310008"/>
                  </a:lnTo>
                  <a:lnTo>
                    <a:pt x="41513" y="1351298"/>
                  </a:lnTo>
                  <a:lnTo>
                    <a:pt x="71194" y="1387272"/>
                  </a:lnTo>
                  <a:lnTo>
                    <a:pt x="107169" y="1416954"/>
                  </a:lnTo>
                  <a:lnTo>
                    <a:pt x="148459" y="1439365"/>
                  </a:lnTo>
                  <a:lnTo>
                    <a:pt x="194088" y="1453528"/>
                  </a:lnTo>
                  <a:lnTo>
                    <a:pt x="243078" y="1458466"/>
                  </a:lnTo>
                  <a:lnTo>
                    <a:pt x="10220706" y="1458466"/>
                  </a:lnTo>
                  <a:lnTo>
                    <a:pt x="10269692" y="1453528"/>
                  </a:lnTo>
                  <a:lnTo>
                    <a:pt x="10315319" y="1439365"/>
                  </a:lnTo>
                  <a:lnTo>
                    <a:pt x="10356609" y="1416954"/>
                  </a:lnTo>
                  <a:lnTo>
                    <a:pt x="10392584" y="1387272"/>
                  </a:lnTo>
                  <a:lnTo>
                    <a:pt x="10422267" y="1351298"/>
                  </a:lnTo>
                  <a:lnTo>
                    <a:pt x="10444680" y="1310008"/>
                  </a:lnTo>
                  <a:lnTo>
                    <a:pt x="10458845" y="1264379"/>
                  </a:lnTo>
                  <a:lnTo>
                    <a:pt x="10463784" y="1215390"/>
                  </a:lnTo>
                  <a:lnTo>
                    <a:pt x="10463784" y="243078"/>
                  </a:lnTo>
                  <a:lnTo>
                    <a:pt x="10458845" y="194091"/>
                  </a:lnTo>
                  <a:lnTo>
                    <a:pt x="10444680" y="148464"/>
                  </a:lnTo>
                  <a:lnTo>
                    <a:pt x="10422267" y="107174"/>
                  </a:lnTo>
                  <a:lnTo>
                    <a:pt x="10392584" y="71199"/>
                  </a:lnTo>
                  <a:lnTo>
                    <a:pt x="10356609" y="41516"/>
                  </a:lnTo>
                  <a:lnTo>
                    <a:pt x="10315319" y="19103"/>
                  </a:lnTo>
                  <a:lnTo>
                    <a:pt x="10269692" y="4938"/>
                  </a:lnTo>
                  <a:lnTo>
                    <a:pt x="1022070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65275" y="5326379"/>
              <a:ext cx="10464165" cy="1458595"/>
            </a:xfrm>
            <a:custGeom>
              <a:avLst/>
              <a:gdLst/>
              <a:ahLst/>
              <a:cxnLst/>
              <a:rect l="l" t="t" r="r" b="b"/>
              <a:pathLst>
                <a:path w="10464165" h="1458595">
                  <a:moveTo>
                    <a:pt x="0" y="243078"/>
                  </a:moveTo>
                  <a:lnTo>
                    <a:pt x="4938" y="194091"/>
                  </a:lnTo>
                  <a:lnTo>
                    <a:pt x="19101" y="148464"/>
                  </a:lnTo>
                  <a:lnTo>
                    <a:pt x="41513" y="107174"/>
                  </a:lnTo>
                  <a:lnTo>
                    <a:pt x="71194" y="71199"/>
                  </a:lnTo>
                  <a:lnTo>
                    <a:pt x="107169" y="41516"/>
                  </a:lnTo>
                  <a:lnTo>
                    <a:pt x="148459" y="19103"/>
                  </a:lnTo>
                  <a:lnTo>
                    <a:pt x="194088" y="4938"/>
                  </a:lnTo>
                  <a:lnTo>
                    <a:pt x="243078" y="0"/>
                  </a:lnTo>
                  <a:lnTo>
                    <a:pt x="10220706" y="0"/>
                  </a:lnTo>
                  <a:lnTo>
                    <a:pt x="10269692" y="4938"/>
                  </a:lnTo>
                  <a:lnTo>
                    <a:pt x="10315319" y="19103"/>
                  </a:lnTo>
                  <a:lnTo>
                    <a:pt x="10356609" y="41516"/>
                  </a:lnTo>
                  <a:lnTo>
                    <a:pt x="10392584" y="71199"/>
                  </a:lnTo>
                  <a:lnTo>
                    <a:pt x="10422267" y="107174"/>
                  </a:lnTo>
                  <a:lnTo>
                    <a:pt x="10444680" y="148464"/>
                  </a:lnTo>
                  <a:lnTo>
                    <a:pt x="10458845" y="194091"/>
                  </a:lnTo>
                  <a:lnTo>
                    <a:pt x="10463784" y="243078"/>
                  </a:lnTo>
                  <a:lnTo>
                    <a:pt x="10463784" y="1215390"/>
                  </a:lnTo>
                  <a:lnTo>
                    <a:pt x="10458845" y="1264379"/>
                  </a:lnTo>
                  <a:lnTo>
                    <a:pt x="10444680" y="1310008"/>
                  </a:lnTo>
                  <a:lnTo>
                    <a:pt x="10422267" y="1351298"/>
                  </a:lnTo>
                  <a:lnTo>
                    <a:pt x="10392584" y="1387272"/>
                  </a:lnTo>
                  <a:lnTo>
                    <a:pt x="10356609" y="1416954"/>
                  </a:lnTo>
                  <a:lnTo>
                    <a:pt x="10315319" y="1439365"/>
                  </a:lnTo>
                  <a:lnTo>
                    <a:pt x="10269692" y="1453528"/>
                  </a:lnTo>
                  <a:lnTo>
                    <a:pt x="10220706" y="1458466"/>
                  </a:lnTo>
                  <a:lnTo>
                    <a:pt x="243078" y="1458466"/>
                  </a:lnTo>
                  <a:lnTo>
                    <a:pt x="194088" y="1453528"/>
                  </a:lnTo>
                  <a:lnTo>
                    <a:pt x="148459" y="1439365"/>
                  </a:lnTo>
                  <a:lnTo>
                    <a:pt x="107169" y="1416954"/>
                  </a:lnTo>
                  <a:lnTo>
                    <a:pt x="71194" y="1387272"/>
                  </a:lnTo>
                  <a:lnTo>
                    <a:pt x="41513" y="1351298"/>
                  </a:lnTo>
                  <a:lnTo>
                    <a:pt x="19101" y="1310008"/>
                  </a:lnTo>
                  <a:lnTo>
                    <a:pt x="4938" y="1264379"/>
                  </a:lnTo>
                  <a:lnTo>
                    <a:pt x="0" y="1215390"/>
                  </a:lnTo>
                  <a:lnTo>
                    <a:pt x="0" y="243078"/>
                  </a:lnTo>
                  <a:close/>
                </a:path>
              </a:pathLst>
            </a:custGeom>
            <a:ln w="12700">
              <a:solidFill>
                <a:srgbClr val="2B46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351914" y="5343271"/>
            <a:ext cx="98901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carregar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página,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navegador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percorre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respectivo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dados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internamente denominada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árvore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DOM,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representação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memória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toda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estrutura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HTML.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Nessa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estrutura,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elemento,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comentário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texto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é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representado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objeto,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denominado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nó.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utilizada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manipular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documento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dinamicamente,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utilizando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programação,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JS.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984494" y="2223261"/>
            <a:ext cx="645160" cy="1267460"/>
            <a:chOff x="5984494" y="2223261"/>
            <a:chExt cx="645160" cy="1267460"/>
          </a:xfrm>
        </p:grpSpPr>
        <p:sp>
          <p:nvSpPr>
            <p:cNvPr id="73" name="object 73"/>
            <p:cNvSpPr/>
            <p:nvPr/>
          </p:nvSpPr>
          <p:spPr>
            <a:xfrm>
              <a:off x="5990844" y="2229611"/>
              <a:ext cx="632460" cy="1254760"/>
            </a:xfrm>
            <a:custGeom>
              <a:avLst/>
              <a:gdLst/>
              <a:ahLst/>
              <a:cxnLst/>
              <a:rect l="l" t="t" r="r" b="b"/>
              <a:pathLst>
                <a:path w="632459" h="1254760">
                  <a:moveTo>
                    <a:pt x="316229" y="0"/>
                  </a:moveTo>
                  <a:lnTo>
                    <a:pt x="316229" y="313563"/>
                  </a:lnTo>
                  <a:lnTo>
                    <a:pt x="0" y="313563"/>
                  </a:lnTo>
                  <a:lnTo>
                    <a:pt x="0" y="940688"/>
                  </a:lnTo>
                  <a:lnTo>
                    <a:pt x="316229" y="940688"/>
                  </a:lnTo>
                  <a:lnTo>
                    <a:pt x="316229" y="1254252"/>
                  </a:lnTo>
                  <a:lnTo>
                    <a:pt x="632459" y="627126"/>
                  </a:lnTo>
                  <a:lnTo>
                    <a:pt x="31622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90844" y="2229611"/>
              <a:ext cx="632460" cy="1254760"/>
            </a:xfrm>
            <a:custGeom>
              <a:avLst/>
              <a:gdLst/>
              <a:ahLst/>
              <a:cxnLst/>
              <a:rect l="l" t="t" r="r" b="b"/>
              <a:pathLst>
                <a:path w="632459" h="1254760">
                  <a:moveTo>
                    <a:pt x="0" y="313563"/>
                  </a:moveTo>
                  <a:lnTo>
                    <a:pt x="316229" y="313563"/>
                  </a:lnTo>
                  <a:lnTo>
                    <a:pt x="316229" y="0"/>
                  </a:lnTo>
                  <a:lnTo>
                    <a:pt x="632459" y="627126"/>
                  </a:lnTo>
                  <a:lnTo>
                    <a:pt x="316229" y="1254252"/>
                  </a:lnTo>
                  <a:lnTo>
                    <a:pt x="316229" y="940688"/>
                  </a:lnTo>
                  <a:lnTo>
                    <a:pt x="0" y="940688"/>
                  </a:lnTo>
                  <a:lnTo>
                    <a:pt x="0" y="31356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Hierarquia</a:t>
            </a:r>
            <a:r>
              <a:rPr spc="-165" dirty="0"/>
              <a:t> </a:t>
            </a:r>
            <a:r>
              <a:rPr dirty="0"/>
              <a:t>de</a:t>
            </a:r>
            <a:r>
              <a:rPr spc="-175" dirty="0"/>
              <a:t> </a:t>
            </a:r>
            <a:r>
              <a:rPr dirty="0"/>
              <a:t>nós</a:t>
            </a:r>
            <a:r>
              <a:rPr spc="-165" dirty="0"/>
              <a:t> </a:t>
            </a:r>
            <a:r>
              <a:rPr dirty="0"/>
              <a:t>na</a:t>
            </a:r>
            <a:r>
              <a:rPr spc="-150" dirty="0"/>
              <a:t> </a:t>
            </a:r>
            <a:r>
              <a:rPr spc="-40" dirty="0"/>
              <a:t>estrutura</a:t>
            </a:r>
            <a:r>
              <a:rPr spc="-17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709275" cy="272923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Root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raiz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&lt;html&gt;</a:t>
            </a:r>
            <a:endParaRPr sz="3200">
              <a:latin typeface="Consolas"/>
              <a:cs typeface="Consolas"/>
            </a:endParaRPr>
          </a:p>
          <a:p>
            <a:pPr marL="240029" marR="260985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Filho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diretamente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dentro 	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20" dirty="0">
                <a:latin typeface="Calibri"/>
                <a:cs typeface="Calibri"/>
              </a:rPr>
              <a:t>outro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Pai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representando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contém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filho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Nós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Irmãos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filhos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mesmo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pai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Execução</a:t>
            </a:r>
            <a:r>
              <a:rPr spc="-180" dirty="0"/>
              <a:t> </a:t>
            </a:r>
            <a:r>
              <a:rPr dirty="0"/>
              <a:t>do</a:t>
            </a:r>
            <a:r>
              <a:rPr spc="-180" dirty="0"/>
              <a:t> </a:t>
            </a:r>
            <a:r>
              <a:rPr spc="-35" dirty="0"/>
              <a:t>código</a:t>
            </a:r>
            <a:r>
              <a:rPr spc="-185" dirty="0"/>
              <a:t> </a:t>
            </a:r>
            <a:r>
              <a:rPr spc="-45" dirty="0"/>
              <a:t>JavaScript</a:t>
            </a:r>
            <a:r>
              <a:rPr spc="-175" dirty="0"/>
              <a:t> </a:t>
            </a:r>
            <a:r>
              <a:rPr dirty="0"/>
              <a:t>no</a:t>
            </a:r>
            <a:r>
              <a:rPr spc="-170" dirty="0"/>
              <a:t> </a:t>
            </a:r>
            <a:r>
              <a:rPr spc="-20" dirty="0"/>
              <a:t>navegador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1476"/>
            <a:ext cx="10193020" cy="45186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Cada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navegador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seu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próprio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Google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Chrome: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V8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Microsoft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Edge: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V8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(antigamente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usava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Chakra)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20" dirty="0">
                <a:latin typeface="Calibri"/>
                <a:cs typeface="Calibri"/>
              </a:rPr>
              <a:t>Firefox: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SpiderMonkey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Safari: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JavaScriptCore</a:t>
            </a:r>
            <a:endParaRPr sz="26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Quando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escaneia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arquivo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código 	</a:t>
            </a:r>
            <a:r>
              <a:rPr sz="3200" dirty="0">
                <a:latin typeface="Calibri"/>
                <a:cs typeface="Calibri"/>
              </a:rPr>
              <a:t>(script),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ambiente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chamado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contexto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execução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é 	</a:t>
            </a:r>
            <a:r>
              <a:rPr sz="3200" spc="-10" dirty="0">
                <a:latin typeface="Calibri"/>
                <a:cs typeface="Calibri"/>
              </a:rPr>
              <a:t>criado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Nesse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momento,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memória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alocada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variáveis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funções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Dois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tipos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execução: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global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Tipos</a:t>
            </a:r>
            <a:r>
              <a:rPr spc="-180" dirty="0"/>
              <a:t> </a:t>
            </a:r>
            <a:r>
              <a:rPr dirty="0"/>
              <a:t>de</a:t>
            </a:r>
            <a:r>
              <a:rPr spc="-175" dirty="0"/>
              <a:t> </a:t>
            </a:r>
            <a:r>
              <a:rPr spc="-30" dirty="0"/>
              <a:t>objetos</a:t>
            </a:r>
            <a:r>
              <a:rPr spc="-175" dirty="0"/>
              <a:t> </a:t>
            </a:r>
            <a:r>
              <a:rPr dirty="0"/>
              <a:t>na</a:t>
            </a:r>
            <a:r>
              <a:rPr spc="-175" dirty="0"/>
              <a:t> </a:t>
            </a:r>
            <a:r>
              <a:rPr spc="-25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grpSp>
        <p:nvGrpSpPr>
          <p:cNvPr id="4" name="object 4"/>
          <p:cNvGrpSpPr/>
          <p:nvPr/>
        </p:nvGrpSpPr>
        <p:grpSpPr>
          <a:xfrm>
            <a:off x="576072" y="1386586"/>
            <a:ext cx="11252200" cy="5237480"/>
            <a:chOff x="576072" y="1386586"/>
            <a:chExt cx="11252200" cy="52374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072" y="1837944"/>
              <a:ext cx="7336535" cy="44378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12461" y="1392936"/>
              <a:ext cx="4666615" cy="1675130"/>
            </a:xfrm>
            <a:custGeom>
              <a:avLst/>
              <a:gdLst/>
              <a:ahLst/>
              <a:cxnLst/>
              <a:rect l="l" t="t" r="r" b="b"/>
              <a:pathLst>
                <a:path w="4666615" h="1675130">
                  <a:moveTo>
                    <a:pt x="4666107" y="697864"/>
                  </a:moveTo>
                  <a:lnTo>
                    <a:pt x="734187" y="697864"/>
                  </a:lnTo>
                  <a:lnTo>
                    <a:pt x="734187" y="1395729"/>
                  </a:lnTo>
                  <a:lnTo>
                    <a:pt x="737840" y="1441011"/>
                  </a:lnTo>
                  <a:lnTo>
                    <a:pt x="748417" y="1483965"/>
                  </a:lnTo>
                  <a:lnTo>
                    <a:pt x="765342" y="1524018"/>
                  </a:lnTo>
                  <a:lnTo>
                    <a:pt x="788043" y="1560594"/>
                  </a:lnTo>
                  <a:lnTo>
                    <a:pt x="815943" y="1593119"/>
                  </a:lnTo>
                  <a:lnTo>
                    <a:pt x="848468" y="1621019"/>
                  </a:lnTo>
                  <a:lnTo>
                    <a:pt x="885044" y="1643720"/>
                  </a:lnTo>
                  <a:lnTo>
                    <a:pt x="925097" y="1660645"/>
                  </a:lnTo>
                  <a:lnTo>
                    <a:pt x="968051" y="1671222"/>
                  </a:lnTo>
                  <a:lnTo>
                    <a:pt x="1013333" y="1674876"/>
                  </a:lnTo>
                  <a:lnTo>
                    <a:pt x="4386961" y="1674876"/>
                  </a:lnTo>
                  <a:lnTo>
                    <a:pt x="4432242" y="1671222"/>
                  </a:lnTo>
                  <a:lnTo>
                    <a:pt x="4475196" y="1660645"/>
                  </a:lnTo>
                  <a:lnTo>
                    <a:pt x="4515249" y="1643720"/>
                  </a:lnTo>
                  <a:lnTo>
                    <a:pt x="4551825" y="1621019"/>
                  </a:lnTo>
                  <a:lnTo>
                    <a:pt x="4584350" y="1593119"/>
                  </a:lnTo>
                  <a:lnTo>
                    <a:pt x="4612250" y="1560594"/>
                  </a:lnTo>
                  <a:lnTo>
                    <a:pt x="4634951" y="1524018"/>
                  </a:lnTo>
                  <a:lnTo>
                    <a:pt x="4651876" y="1483965"/>
                  </a:lnTo>
                  <a:lnTo>
                    <a:pt x="4662453" y="1441011"/>
                  </a:lnTo>
                  <a:lnTo>
                    <a:pt x="4666107" y="1395729"/>
                  </a:lnTo>
                  <a:lnTo>
                    <a:pt x="4666107" y="697864"/>
                  </a:lnTo>
                  <a:close/>
                </a:path>
                <a:path w="4666615" h="1675130">
                  <a:moveTo>
                    <a:pt x="4386961" y="0"/>
                  </a:moveTo>
                  <a:lnTo>
                    <a:pt x="1013333" y="0"/>
                  </a:lnTo>
                  <a:lnTo>
                    <a:pt x="968051" y="3653"/>
                  </a:lnTo>
                  <a:lnTo>
                    <a:pt x="925097" y="14230"/>
                  </a:lnTo>
                  <a:lnTo>
                    <a:pt x="885044" y="31155"/>
                  </a:lnTo>
                  <a:lnTo>
                    <a:pt x="848468" y="53856"/>
                  </a:lnTo>
                  <a:lnTo>
                    <a:pt x="815943" y="81756"/>
                  </a:lnTo>
                  <a:lnTo>
                    <a:pt x="788043" y="114281"/>
                  </a:lnTo>
                  <a:lnTo>
                    <a:pt x="765342" y="150857"/>
                  </a:lnTo>
                  <a:lnTo>
                    <a:pt x="748417" y="190910"/>
                  </a:lnTo>
                  <a:lnTo>
                    <a:pt x="737840" y="233864"/>
                  </a:lnTo>
                  <a:lnTo>
                    <a:pt x="734187" y="279146"/>
                  </a:lnTo>
                  <a:lnTo>
                    <a:pt x="0" y="773429"/>
                  </a:lnTo>
                  <a:lnTo>
                    <a:pt x="734187" y="697864"/>
                  </a:lnTo>
                  <a:lnTo>
                    <a:pt x="4666107" y="697864"/>
                  </a:lnTo>
                  <a:lnTo>
                    <a:pt x="4666107" y="279146"/>
                  </a:lnTo>
                  <a:lnTo>
                    <a:pt x="4662453" y="233864"/>
                  </a:lnTo>
                  <a:lnTo>
                    <a:pt x="4651876" y="190910"/>
                  </a:lnTo>
                  <a:lnTo>
                    <a:pt x="4634951" y="150857"/>
                  </a:lnTo>
                  <a:lnTo>
                    <a:pt x="4612250" y="114281"/>
                  </a:lnTo>
                  <a:lnTo>
                    <a:pt x="4584350" y="81756"/>
                  </a:lnTo>
                  <a:lnTo>
                    <a:pt x="4551825" y="53856"/>
                  </a:lnTo>
                  <a:lnTo>
                    <a:pt x="4515249" y="31155"/>
                  </a:lnTo>
                  <a:lnTo>
                    <a:pt x="4475196" y="14230"/>
                  </a:lnTo>
                  <a:lnTo>
                    <a:pt x="4432242" y="3653"/>
                  </a:lnTo>
                  <a:lnTo>
                    <a:pt x="43869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2461" y="1392936"/>
              <a:ext cx="4666615" cy="1675130"/>
            </a:xfrm>
            <a:custGeom>
              <a:avLst/>
              <a:gdLst/>
              <a:ahLst/>
              <a:cxnLst/>
              <a:rect l="l" t="t" r="r" b="b"/>
              <a:pathLst>
                <a:path w="4666615" h="1675130">
                  <a:moveTo>
                    <a:pt x="734187" y="279146"/>
                  </a:moveTo>
                  <a:lnTo>
                    <a:pt x="737840" y="233864"/>
                  </a:lnTo>
                  <a:lnTo>
                    <a:pt x="748417" y="190910"/>
                  </a:lnTo>
                  <a:lnTo>
                    <a:pt x="765342" y="150857"/>
                  </a:lnTo>
                  <a:lnTo>
                    <a:pt x="788043" y="114281"/>
                  </a:lnTo>
                  <a:lnTo>
                    <a:pt x="815943" y="81756"/>
                  </a:lnTo>
                  <a:lnTo>
                    <a:pt x="848468" y="53856"/>
                  </a:lnTo>
                  <a:lnTo>
                    <a:pt x="885044" y="31155"/>
                  </a:lnTo>
                  <a:lnTo>
                    <a:pt x="925097" y="14230"/>
                  </a:lnTo>
                  <a:lnTo>
                    <a:pt x="968051" y="3653"/>
                  </a:lnTo>
                  <a:lnTo>
                    <a:pt x="1013333" y="0"/>
                  </a:lnTo>
                  <a:lnTo>
                    <a:pt x="1389507" y="0"/>
                  </a:lnTo>
                  <a:lnTo>
                    <a:pt x="2372487" y="0"/>
                  </a:lnTo>
                  <a:lnTo>
                    <a:pt x="4386961" y="0"/>
                  </a:lnTo>
                  <a:lnTo>
                    <a:pt x="4432242" y="3653"/>
                  </a:lnTo>
                  <a:lnTo>
                    <a:pt x="4475196" y="14230"/>
                  </a:lnTo>
                  <a:lnTo>
                    <a:pt x="4515249" y="31155"/>
                  </a:lnTo>
                  <a:lnTo>
                    <a:pt x="4551825" y="53856"/>
                  </a:lnTo>
                  <a:lnTo>
                    <a:pt x="4584350" y="81756"/>
                  </a:lnTo>
                  <a:lnTo>
                    <a:pt x="4612250" y="114281"/>
                  </a:lnTo>
                  <a:lnTo>
                    <a:pt x="4634951" y="150857"/>
                  </a:lnTo>
                  <a:lnTo>
                    <a:pt x="4651876" y="190910"/>
                  </a:lnTo>
                  <a:lnTo>
                    <a:pt x="4662453" y="233864"/>
                  </a:lnTo>
                  <a:lnTo>
                    <a:pt x="4666107" y="279146"/>
                  </a:lnTo>
                  <a:lnTo>
                    <a:pt x="4666107" y="697864"/>
                  </a:lnTo>
                  <a:lnTo>
                    <a:pt x="4666107" y="1395729"/>
                  </a:lnTo>
                  <a:lnTo>
                    <a:pt x="4662453" y="1441011"/>
                  </a:lnTo>
                  <a:lnTo>
                    <a:pt x="4651876" y="1483965"/>
                  </a:lnTo>
                  <a:lnTo>
                    <a:pt x="4634951" y="1524018"/>
                  </a:lnTo>
                  <a:lnTo>
                    <a:pt x="4612250" y="1560594"/>
                  </a:lnTo>
                  <a:lnTo>
                    <a:pt x="4584350" y="1593119"/>
                  </a:lnTo>
                  <a:lnTo>
                    <a:pt x="4551825" y="1621019"/>
                  </a:lnTo>
                  <a:lnTo>
                    <a:pt x="4515249" y="1643720"/>
                  </a:lnTo>
                  <a:lnTo>
                    <a:pt x="4475196" y="1660645"/>
                  </a:lnTo>
                  <a:lnTo>
                    <a:pt x="4432242" y="1671222"/>
                  </a:lnTo>
                  <a:lnTo>
                    <a:pt x="4386961" y="1674876"/>
                  </a:lnTo>
                  <a:lnTo>
                    <a:pt x="2372487" y="1674876"/>
                  </a:lnTo>
                  <a:lnTo>
                    <a:pt x="1389507" y="1674876"/>
                  </a:lnTo>
                  <a:lnTo>
                    <a:pt x="1013333" y="1674876"/>
                  </a:lnTo>
                  <a:lnTo>
                    <a:pt x="968051" y="1671222"/>
                  </a:lnTo>
                  <a:lnTo>
                    <a:pt x="925097" y="1660645"/>
                  </a:lnTo>
                  <a:lnTo>
                    <a:pt x="885044" y="1643720"/>
                  </a:lnTo>
                  <a:lnTo>
                    <a:pt x="848468" y="1621019"/>
                  </a:lnTo>
                  <a:lnTo>
                    <a:pt x="815943" y="1593119"/>
                  </a:lnTo>
                  <a:lnTo>
                    <a:pt x="788043" y="1560594"/>
                  </a:lnTo>
                  <a:lnTo>
                    <a:pt x="765342" y="1524018"/>
                  </a:lnTo>
                  <a:lnTo>
                    <a:pt x="748417" y="1483965"/>
                  </a:lnTo>
                  <a:lnTo>
                    <a:pt x="737840" y="1441011"/>
                  </a:lnTo>
                  <a:lnTo>
                    <a:pt x="734187" y="1395729"/>
                  </a:lnTo>
                  <a:lnTo>
                    <a:pt x="734187" y="697864"/>
                  </a:lnTo>
                  <a:lnTo>
                    <a:pt x="0" y="773429"/>
                  </a:lnTo>
                  <a:lnTo>
                    <a:pt x="734187" y="27914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27143" y="3232403"/>
              <a:ext cx="6788784" cy="1996439"/>
            </a:xfrm>
            <a:custGeom>
              <a:avLst/>
              <a:gdLst/>
              <a:ahLst/>
              <a:cxnLst/>
              <a:rect l="l" t="t" r="r" b="b"/>
              <a:pathLst>
                <a:path w="6788784" h="1996439">
                  <a:moveTo>
                    <a:pt x="6456045" y="0"/>
                  </a:moveTo>
                  <a:lnTo>
                    <a:pt x="2555621" y="0"/>
                  </a:lnTo>
                  <a:lnTo>
                    <a:pt x="2506450" y="3607"/>
                  </a:lnTo>
                  <a:lnTo>
                    <a:pt x="2459520" y="14087"/>
                  </a:lnTo>
                  <a:lnTo>
                    <a:pt x="2415345" y="30925"/>
                  </a:lnTo>
                  <a:lnTo>
                    <a:pt x="2374439" y="53606"/>
                  </a:lnTo>
                  <a:lnTo>
                    <a:pt x="2337318" y="81614"/>
                  </a:lnTo>
                  <a:lnTo>
                    <a:pt x="2304495" y="114437"/>
                  </a:lnTo>
                  <a:lnTo>
                    <a:pt x="2276487" y="151558"/>
                  </a:lnTo>
                  <a:lnTo>
                    <a:pt x="2253806" y="192464"/>
                  </a:lnTo>
                  <a:lnTo>
                    <a:pt x="2236968" y="236639"/>
                  </a:lnTo>
                  <a:lnTo>
                    <a:pt x="2226488" y="283569"/>
                  </a:lnTo>
                  <a:lnTo>
                    <a:pt x="2222881" y="332740"/>
                  </a:lnTo>
                  <a:lnTo>
                    <a:pt x="0" y="426085"/>
                  </a:lnTo>
                  <a:lnTo>
                    <a:pt x="2222881" y="831850"/>
                  </a:lnTo>
                  <a:lnTo>
                    <a:pt x="2222881" y="1663700"/>
                  </a:lnTo>
                  <a:lnTo>
                    <a:pt x="2226488" y="1712870"/>
                  </a:lnTo>
                  <a:lnTo>
                    <a:pt x="2236968" y="1759800"/>
                  </a:lnTo>
                  <a:lnTo>
                    <a:pt x="2253806" y="1803975"/>
                  </a:lnTo>
                  <a:lnTo>
                    <a:pt x="2276487" y="1844881"/>
                  </a:lnTo>
                  <a:lnTo>
                    <a:pt x="2304495" y="1882002"/>
                  </a:lnTo>
                  <a:lnTo>
                    <a:pt x="2337318" y="1914825"/>
                  </a:lnTo>
                  <a:lnTo>
                    <a:pt x="2374439" y="1942833"/>
                  </a:lnTo>
                  <a:lnTo>
                    <a:pt x="2415345" y="1965514"/>
                  </a:lnTo>
                  <a:lnTo>
                    <a:pt x="2459520" y="1982352"/>
                  </a:lnTo>
                  <a:lnTo>
                    <a:pt x="2506450" y="1992832"/>
                  </a:lnTo>
                  <a:lnTo>
                    <a:pt x="2555621" y="1996440"/>
                  </a:lnTo>
                  <a:lnTo>
                    <a:pt x="6456045" y="1996440"/>
                  </a:lnTo>
                  <a:lnTo>
                    <a:pt x="6505215" y="1992832"/>
                  </a:lnTo>
                  <a:lnTo>
                    <a:pt x="6552145" y="1982352"/>
                  </a:lnTo>
                  <a:lnTo>
                    <a:pt x="6596320" y="1965514"/>
                  </a:lnTo>
                  <a:lnTo>
                    <a:pt x="6637226" y="1942833"/>
                  </a:lnTo>
                  <a:lnTo>
                    <a:pt x="6674347" y="1914825"/>
                  </a:lnTo>
                  <a:lnTo>
                    <a:pt x="6707170" y="1882002"/>
                  </a:lnTo>
                  <a:lnTo>
                    <a:pt x="6735178" y="1844881"/>
                  </a:lnTo>
                  <a:lnTo>
                    <a:pt x="6757859" y="1803975"/>
                  </a:lnTo>
                  <a:lnTo>
                    <a:pt x="6774697" y="1759800"/>
                  </a:lnTo>
                  <a:lnTo>
                    <a:pt x="6785177" y="1712870"/>
                  </a:lnTo>
                  <a:lnTo>
                    <a:pt x="6788784" y="1663700"/>
                  </a:lnTo>
                  <a:lnTo>
                    <a:pt x="6788784" y="332740"/>
                  </a:lnTo>
                  <a:lnTo>
                    <a:pt x="6785177" y="283569"/>
                  </a:lnTo>
                  <a:lnTo>
                    <a:pt x="6774697" y="236639"/>
                  </a:lnTo>
                  <a:lnTo>
                    <a:pt x="6757859" y="192464"/>
                  </a:lnTo>
                  <a:lnTo>
                    <a:pt x="6735178" y="151558"/>
                  </a:lnTo>
                  <a:lnTo>
                    <a:pt x="6707170" y="114437"/>
                  </a:lnTo>
                  <a:lnTo>
                    <a:pt x="6674347" y="81614"/>
                  </a:lnTo>
                  <a:lnTo>
                    <a:pt x="6637226" y="53606"/>
                  </a:lnTo>
                  <a:lnTo>
                    <a:pt x="6596320" y="30925"/>
                  </a:lnTo>
                  <a:lnTo>
                    <a:pt x="6552145" y="14087"/>
                  </a:lnTo>
                  <a:lnTo>
                    <a:pt x="6505215" y="3607"/>
                  </a:lnTo>
                  <a:lnTo>
                    <a:pt x="645604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27143" y="3232403"/>
              <a:ext cx="6788784" cy="1996439"/>
            </a:xfrm>
            <a:custGeom>
              <a:avLst/>
              <a:gdLst/>
              <a:ahLst/>
              <a:cxnLst/>
              <a:rect l="l" t="t" r="r" b="b"/>
              <a:pathLst>
                <a:path w="6788784" h="1996439">
                  <a:moveTo>
                    <a:pt x="2222881" y="332740"/>
                  </a:moveTo>
                  <a:lnTo>
                    <a:pt x="2226488" y="283569"/>
                  </a:lnTo>
                  <a:lnTo>
                    <a:pt x="2236968" y="236639"/>
                  </a:lnTo>
                  <a:lnTo>
                    <a:pt x="2253806" y="192464"/>
                  </a:lnTo>
                  <a:lnTo>
                    <a:pt x="2276487" y="151558"/>
                  </a:lnTo>
                  <a:lnTo>
                    <a:pt x="2304495" y="114437"/>
                  </a:lnTo>
                  <a:lnTo>
                    <a:pt x="2337318" y="81614"/>
                  </a:lnTo>
                  <a:lnTo>
                    <a:pt x="2374439" y="53606"/>
                  </a:lnTo>
                  <a:lnTo>
                    <a:pt x="2415345" y="30925"/>
                  </a:lnTo>
                  <a:lnTo>
                    <a:pt x="2459520" y="14087"/>
                  </a:lnTo>
                  <a:lnTo>
                    <a:pt x="2506450" y="3607"/>
                  </a:lnTo>
                  <a:lnTo>
                    <a:pt x="2555621" y="0"/>
                  </a:lnTo>
                  <a:lnTo>
                    <a:pt x="2983865" y="0"/>
                  </a:lnTo>
                  <a:lnTo>
                    <a:pt x="4125341" y="0"/>
                  </a:lnTo>
                  <a:lnTo>
                    <a:pt x="6456045" y="0"/>
                  </a:lnTo>
                  <a:lnTo>
                    <a:pt x="6505215" y="3607"/>
                  </a:lnTo>
                  <a:lnTo>
                    <a:pt x="6552145" y="14087"/>
                  </a:lnTo>
                  <a:lnTo>
                    <a:pt x="6596320" y="30925"/>
                  </a:lnTo>
                  <a:lnTo>
                    <a:pt x="6637226" y="53606"/>
                  </a:lnTo>
                  <a:lnTo>
                    <a:pt x="6674347" y="81614"/>
                  </a:lnTo>
                  <a:lnTo>
                    <a:pt x="6707170" y="114437"/>
                  </a:lnTo>
                  <a:lnTo>
                    <a:pt x="6735178" y="151558"/>
                  </a:lnTo>
                  <a:lnTo>
                    <a:pt x="6757859" y="192464"/>
                  </a:lnTo>
                  <a:lnTo>
                    <a:pt x="6774697" y="236639"/>
                  </a:lnTo>
                  <a:lnTo>
                    <a:pt x="6785177" y="283569"/>
                  </a:lnTo>
                  <a:lnTo>
                    <a:pt x="6788784" y="332740"/>
                  </a:lnTo>
                  <a:lnTo>
                    <a:pt x="6788784" y="831850"/>
                  </a:lnTo>
                  <a:lnTo>
                    <a:pt x="6788784" y="1663700"/>
                  </a:lnTo>
                  <a:lnTo>
                    <a:pt x="6785177" y="1712870"/>
                  </a:lnTo>
                  <a:lnTo>
                    <a:pt x="6774697" y="1759800"/>
                  </a:lnTo>
                  <a:lnTo>
                    <a:pt x="6757859" y="1803975"/>
                  </a:lnTo>
                  <a:lnTo>
                    <a:pt x="6735178" y="1844881"/>
                  </a:lnTo>
                  <a:lnTo>
                    <a:pt x="6707170" y="1882002"/>
                  </a:lnTo>
                  <a:lnTo>
                    <a:pt x="6674347" y="1914825"/>
                  </a:lnTo>
                  <a:lnTo>
                    <a:pt x="6637226" y="1942833"/>
                  </a:lnTo>
                  <a:lnTo>
                    <a:pt x="6596320" y="1965514"/>
                  </a:lnTo>
                  <a:lnTo>
                    <a:pt x="6552145" y="1982352"/>
                  </a:lnTo>
                  <a:lnTo>
                    <a:pt x="6505215" y="1992832"/>
                  </a:lnTo>
                  <a:lnTo>
                    <a:pt x="6456045" y="1996440"/>
                  </a:lnTo>
                  <a:lnTo>
                    <a:pt x="4125341" y="1996440"/>
                  </a:lnTo>
                  <a:lnTo>
                    <a:pt x="2983865" y="1996440"/>
                  </a:lnTo>
                  <a:lnTo>
                    <a:pt x="2555621" y="1996440"/>
                  </a:lnTo>
                  <a:lnTo>
                    <a:pt x="2506450" y="1992832"/>
                  </a:lnTo>
                  <a:lnTo>
                    <a:pt x="2459520" y="1982352"/>
                  </a:lnTo>
                  <a:lnTo>
                    <a:pt x="2415345" y="1965514"/>
                  </a:lnTo>
                  <a:lnTo>
                    <a:pt x="2374439" y="1942833"/>
                  </a:lnTo>
                  <a:lnTo>
                    <a:pt x="2337318" y="1914825"/>
                  </a:lnTo>
                  <a:lnTo>
                    <a:pt x="2304495" y="1882002"/>
                  </a:lnTo>
                  <a:lnTo>
                    <a:pt x="2276487" y="1844881"/>
                  </a:lnTo>
                  <a:lnTo>
                    <a:pt x="2253806" y="1803975"/>
                  </a:lnTo>
                  <a:lnTo>
                    <a:pt x="2236968" y="1759800"/>
                  </a:lnTo>
                  <a:lnTo>
                    <a:pt x="2226488" y="1712870"/>
                  </a:lnTo>
                  <a:lnTo>
                    <a:pt x="2222881" y="1663700"/>
                  </a:lnTo>
                  <a:lnTo>
                    <a:pt x="2222881" y="831850"/>
                  </a:lnTo>
                  <a:lnTo>
                    <a:pt x="0" y="426085"/>
                  </a:lnTo>
                  <a:lnTo>
                    <a:pt x="2222881" y="33274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46826" y="5407151"/>
              <a:ext cx="6475095" cy="1210310"/>
            </a:xfrm>
            <a:custGeom>
              <a:avLst/>
              <a:gdLst/>
              <a:ahLst/>
              <a:cxnLst/>
              <a:rect l="l" t="t" r="r" b="b"/>
              <a:pathLst>
                <a:path w="6475095" h="1210309">
                  <a:moveTo>
                    <a:pt x="6273165" y="0"/>
                  </a:moveTo>
                  <a:lnTo>
                    <a:pt x="2854325" y="0"/>
                  </a:lnTo>
                  <a:lnTo>
                    <a:pt x="2808083" y="5326"/>
                  </a:lnTo>
                  <a:lnTo>
                    <a:pt x="2765634" y="20499"/>
                  </a:lnTo>
                  <a:lnTo>
                    <a:pt x="2728188" y="44307"/>
                  </a:lnTo>
                  <a:lnTo>
                    <a:pt x="2696956" y="75539"/>
                  </a:lnTo>
                  <a:lnTo>
                    <a:pt x="2673148" y="112985"/>
                  </a:lnTo>
                  <a:lnTo>
                    <a:pt x="2657975" y="155434"/>
                  </a:lnTo>
                  <a:lnTo>
                    <a:pt x="2652649" y="201676"/>
                  </a:lnTo>
                  <a:lnTo>
                    <a:pt x="2652649" y="705866"/>
                  </a:lnTo>
                  <a:lnTo>
                    <a:pt x="0" y="712901"/>
                  </a:lnTo>
                  <a:lnTo>
                    <a:pt x="2652649" y="1008380"/>
                  </a:lnTo>
                  <a:lnTo>
                    <a:pt x="2657975" y="1054621"/>
                  </a:lnTo>
                  <a:lnTo>
                    <a:pt x="2673148" y="1097070"/>
                  </a:lnTo>
                  <a:lnTo>
                    <a:pt x="2696956" y="1134516"/>
                  </a:lnTo>
                  <a:lnTo>
                    <a:pt x="2728188" y="1165748"/>
                  </a:lnTo>
                  <a:lnTo>
                    <a:pt x="2765634" y="1189556"/>
                  </a:lnTo>
                  <a:lnTo>
                    <a:pt x="2808083" y="1204729"/>
                  </a:lnTo>
                  <a:lnTo>
                    <a:pt x="2854325" y="1210056"/>
                  </a:lnTo>
                  <a:lnTo>
                    <a:pt x="6273165" y="1210056"/>
                  </a:lnTo>
                  <a:lnTo>
                    <a:pt x="6319406" y="1204729"/>
                  </a:lnTo>
                  <a:lnTo>
                    <a:pt x="6361855" y="1189556"/>
                  </a:lnTo>
                  <a:lnTo>
                    <a:pt x="6399301" y="1165748"/>
                  </a:lnTo>
                  <a:lnTo>
                    <a:pt x="6430533" y="1134516"/>
                  </a:lnTo>
                  <a:lnTo>
                    <a:pt x="6454341" y="1097070"/>
                  </a:lnTo>
                  <a:lnTo>
                    <a:pt x="6469514" y="1054621"/>
                  </a:lnTo>
                  <a:lnTo>
                    <a:pt x="6474841" y="1008380"/>
                  </a:lnTo>
                  <a:lnTo>
                    <a:pt x="6474841" y="201676"/>
                  </a:lnTo>
                  <a:lnTo>
                    <a:pt x="6469514" y="155434"/>
                  </a:lnTo>
                  <a:lnTo>
                    <a:pt x="6454341" y="112985"/>
                  </a:lnTo>
                  <a:lnTo>
                    <a:pt x="6430533" y="75539"/>
                  </a:lnTo>
                  <a:lnTo>
                    <a:pt x="6399301" y="44307"/>
                  </a:lnTo>
                  <a:lnTo>
                    <a:pt x="6361855" y="20499"/>
                  </a:lnTo>
                  <a:lnTo>
                    <a:pt x="6319406" y="5326"/>
                  </a:lnTo>
                  <a:lnTo>
                    <a:pt x="62731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6826" y="5407151"/>
              <a:ext cx="6475095" cy="1210310"/>
            </a:xfrm>
            <a:custGeom>
              <a:avLst/>
              <a:gdLst/>
              <a:ahLst/>
              <a:cxnLst/>
              <a:rect l="l" t="t" r="r" b="b"/>
              <a:pathLst>
                <a:path w="6475095" h="1210309">
                  <a:moveTo>
                    <a:pt x="2652649" y="201676"/>
                  </a:moveTo>
                  <a:lnTo>
                    <a:pt x="2657975" y="155434"/>
                  </a:lnTo>
                  <a:lnTo>
                    <a:pt x="2673148" y="112985"/>
                  </a:lnTo>
                  <a:lnTo>
                    <a:pt x="2696956" y="75539"/>
                  </a:lnTo>
                  <a:lnTo>
                    <a:pt x="2728188" y="44307"/>
                  </a:lnTo>
                  <a:lnTo>
                    <a:pt x="2765634" y="20499"/>
                  </a:lnTo>
                  <a:lnTo>
                    <a:pt x="2808083" y="5326"/>
                  </a:lnTo>
                  <a:lnTo>
                    <a:pt x="2854325" y="0"/>
                  </a:lnTo>
                  <a:lnTo>
                    <a:pt x="3289680" y="0"/>
                  </a:lnTo>
                  <a:lnTo>
                    <a:pt x="4245229" y="0"/>
                  </a:lnTo>
                  <a:lnTo>
                    <a:pt x="6273165" y="0"/>
                  </a:lnTo>
                  <a:lnTo>
                    <a:pt x="6319406" y="5326"/>
                  </a:lnTo>
                  <a:lnTo>
                    <a:pt x="6361855" y="20499"/>
                  </a:lnTo>
                  <a:lnTo>
                    <a:pt x="6399301" y="44307"/>
                  </a:lnTo>
                  <a:lnTo>
                    <a:pt x="6430533" y="75539"/>
                  </a:lnTo>
                  <a:lnTo>
                    <a:pt x="6454341" y="112985"/>
                  </a:lnTo>
                  <a:lnTo>
                    <a:pt x="6469514" y="155434"/>
                  </a:lnTo>
                  <a:lnTo>
                    <a:pt x="6474841" y="201676"/>
                  </a:lnTo>
                  <a:lnTo>
                    <a:pt x="6474841" y="705866"/>
                  </a:lnTo>
                  <a:lnTo>
                    <a:pt x="6474841" y="1008380"/>
                  </a:lnTo>
                  <a:lnTo>
                    <a:pt x="6469514" y="1054621"/>
                  </a:lnTo>
                  <a:lnTo>
                    <a:pt x="6454341" y="1097070"/>
                  </a:lnTo>
                  <a:lnTo>
                    <a:pt x="6430533" y="1134516"/>
                  </a:lnTo>
                  <a:lnTo>
                    <a:pt x="6399301" y="1165748"/>
                  </a:lnTo>
                  <a:lnTo>
                    <a:pt x="6361855" y="1189556"/>
                  </a:lnTo>
                  <a:lnTo>
                    <a:pt x="6319406" y="1204729"/>
                  </a:lnTo>
                  <a:lnTo>
                    <a:pt x="6273165" y="1210056"/>
                  </a:lnTo>
                  <a:lnTo>
                    <a:pt x="4245229" y="1210056"/>
                  </a:lnTo>
                  <a:lnTo>
                    <a:pt x="3289680" y="1210056"/>
                  </a:lnTo>
                  <a:lnTo>
                    <a:pt x="2854325" y="1210056"/>
                  </a:lnTo>
                  <a:lnTo>
                    <a:pt x="2808083" y="1204729"/>
                  </a:lnTo>
                  <a:lnTo>
                    <a:pt x="2765634" y="1189556"/>
                  </a:lnTo>
                  <a:lnTo>
                    <a:pt x="2728188" y="1165748"/>
                  </a:lnTo>
                  <a:lnTo>
                    <a:pt x="2696956" y="1134516"/>
                  </a:lnTo>
                  <a:lnTo>
                    <a:pt x="2673148" y="1097070"/>
                  </a:lnTo>
                  <a:lnTo>
                    <a:pt x="2657975" y="1054621"/>
                  </a:lnTo>
                  <a:lnTo>
                    <a:pt x="2652649" y="1008380"/>
                  </a:lnTo>
                  <a:lnTo>
                    <a:pt x="0" y="712901"/>
                  </a:lnTo>
                  <a:lnTo>
                    <a:pt x="2652649" y="705866"/>
                  </a:lnTo>
                  <a:lnTo>
                    <a:pt x="2652649" y="20167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17082" y="1439037"/>
            <a:ext cx="5565775" cy="5181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979930" indent="1270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classe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abstrata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com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propriedades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métodos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utilizados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todos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tipos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nós.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Ex.: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no.parentNode,</a:t>
            </a:r>
            <a:r>
              <a:rPr sz="2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no.nextSibling, no.childNodes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000">
              <a:latin typeface="Calibri"/>
              <a:cs typeface="Calibri"/>
            </a:endParaRPr>
          </a:p>
          <a:p>
            <a:pPr marL="1163955" marR="288290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classe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elementos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página.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Fornece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funcionalidades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básicas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nível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elemento.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Ex.: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nextElementSibling,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children,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getElementById,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getElementsByTagName,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querySelector</a:t>
            </a:r>
            <a:endParaRPr sz="2000">
              <a:latin typeface="Calibri"/>
              <a:cs typeface="Calibri"/>
            </a:endParaRPr>
          </a:p>
          <a:p>
            <a:pPr marL="2037080" marR="5080" indent="-635" algn="ctr">
              <a:lnSpc>
                <a:spcPct val="100000"/>
              </a:lnSpc>
              <a:spcBef>
                <a:spcPts val="203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HTMLInputElement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fornece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propriedade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métodos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adicionais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elementos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'input',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como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value,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patern,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required,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Busca</a:t>
            </a:r>
            <a:r>
              <a:rPr spc="-19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10537825" cy="30435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querySelector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Aceita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parâmetro</a:t>
            </a:r>
            <a:endParaRPr sz="2800">
              <a:latin typeface="Calibri"/>
              <a:cs typeface="Calibri"/>
            </a:endParaRPr>
          </a:p>
          <a:p>
            <a:pPr marL="240029" marR="19685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primeiro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nó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árvore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Element)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atende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à 	</a:t>
            </a:r>
            <a:r>
              <a:rPr sz="2800" spc="-10" dirty="0">
                <a:latin typeface="Calibri"/>
                <a:cs typeface="Calibri"/>
              </a:rPr>
              <a:t>seleção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onsolas"/>
                <a:cs typeface="Consolas"/>
              </a:rPr>
              <a:t>null</a:t>
            </a:r>
            <a:r>
              <a:rPr sz="2800" spc="-89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haja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correspondências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Nenhum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retornado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seletor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pseudo-</a:t>
            </a:r>
            <a:r>
              <a:rPr sz="2800" spc="-10" dirty="0">
                <a:latin typeface="Calibri"/>
                <a:cs typeface="Calibri"/>
              </a:rPr>
              <a:t>elementos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DOM</a:t>
            </a:r>
            <a:endParaRPr sz="4400" dirty="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891" y="1589532"/>
            <a:ext cx="9849612" cy="504596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4F1CE6FA-25B6-B2E3-8DB8-61F9836CE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Busca</a:t>
            </a:r>
            <a:r>
              <a:rPr spc="-19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9968230" cy="253301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querySelectorAll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Aceita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parâmetro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todos</a:t>
            </a:r>
            <a:r>
              <a:rPr sz="2800" b="1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os</a:t>
            </a:r>
            <a:r>
              <a:rPr sz="2800" b="1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nós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árvore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atendem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à 	</a:t>
            </a:r>
            <a:r>
              <a:rPr sz="2800" spc="-10" dirty="0">
                <a:latin typeface="Calibri"/>
                <a:cs typeface="Calibri"/>
              </a:rPr>
              <a:t>seleção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onsolas"/>
                <a:cs typeface="Consolas"/>
              </a:rPr>
              <a:t>null</a:t>
            </a:r>
            <a:r>
              <a:rPr sz="2800" spc="-89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haja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correspondências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DOM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755" y="2482595"/>
            <a:ext cx="10433304" cy="276910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8FF3E38-6287-0D2B-837F-A6A1252A9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1" y="1641348"/>
            <a:ext cx="9506712" cy="505968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F63B3CC-4506-B3A1-4B2C-8CDDF4EFE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167" y="1581911"/>
            <a:ext cx="9243060" cy="512826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DBF41EE-A1ED-B3F4-43DE-F1697F641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367" y="1371600"/>
            <a:ext cx="9351264" cy="5355336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57CA73A-60C3-0906-3E4A-8CB7EC484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4290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Detalhes</a:t>
            </a:r>
            <a:r>
              <a:rPr spc="-165" dirty="0"/>
              <a:t> </a:t>
            </a:r>
            <a:r>
              <a:rPr dirty="0"/>
              <a:t>do</a:t>
            </a:r>
            <a:r>
              <a:rPr spc="-160" dirty="0"/>
              <a:t> </a:t>
            </a:r>
            <a:r>
              <a:rPr spc="-30" dirty="0"/>
              <a:t>evento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5586"/>
            <a:ext cx="10894060" cy="446595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700" dirty="0">
                <a:latin typeface="Calibri"/>
                <a:cs typeface="Calibri"/>
              </a:rPr>
              <a:t>Além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da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4471C4"/>
                </a:solidFill>
                <a:latin typeface="Consolas"/>
                <a:cs typeface="Consolas"/>
              </a:rPr>
              <a:t>target</a:t>
            </a:r>
            <a:r>
              <a:rPr sz="2700" spc="-88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700" dirty="0">
                <a:latin typeface="Calibri"/>
                <a:cs typeface="Calibri"/>
              </a:rPr>
              <a:t>do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objeto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do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evento,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também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várias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outras </a:t>
            </a:r>
            <a:r>
              <a:rPr sz="2700" dirty="0">
                <a:latin typeface="Calibri"/>
                <a:cs typeface="Calibri"/>
              </a:rPr>
              <a:t>propriedades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específicas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cada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tipo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evento</a:t>
            </a: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ts val="321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Por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exemplo,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um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evento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click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também:</a:t>
            </a:r>
            <a:endParaRPr sz="2700">
              <a:latin typeface="Calibri"/>
              <a:cs typeface="Calibri"/>
            </a:endParaRPr>
          </a:p>
          <a:p>
            <a:pPr marL="697230" lvl="1" indent="-227329">
              <a:lnSpc>
                <a:spcPts val="28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screenX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(horizontal)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screenY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(vertical)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5" dirty="0">
                <a:latin typeface="Consolas"/>
                <a:cs typeface="Consolas"/>
              </a:rPr>
              <a:t>.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clientX</a:t>
            </a:r>
            <a:r>
              <a:rPr sz="2400" spc="-7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viewport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(janela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navegador)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clientY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viewport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(janela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navegador)</a:t>
            </a:r>
            <a:endParaRPr sz="2400">
              <a:latin typeface="Calibri"/>
              <a:cs typeface="Calibri"/>
            </a:endParaRPr>
          </a:p>
          <a:p>
            <a:pPr marL="696595" marR="419100" lvl="1" indent="-227329">
              <a:lnSpc>
                <a:spcPct val="800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ctrlKey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indicando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ctrl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pressionada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	</a:t>
            </a:r>
            <a:r>
              <a:rPr sz="2400" spc="-10" dirty="0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9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5" dirty="0">
                <a:latin typeface="Consolas"/>
                <a:cs typeface="Consolas"/>
              </a:rPr>
              <a:t>.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shiftKey</a:t>
            </a:r>
            <a:r>
              <a:rPr sz="2400" spc="-7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indicando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shift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pressionada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204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Para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evento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teclado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outras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propriedades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como:</a:t>
            </a:r>
            <a:endParaRPr sz="2700">
              <a:latin typeface="Calibri"/>
              <a:cs typeface="Calibri"/>
            </a:endParaRPr>
          </a:p>
          <a:p>
            <a:pPr marL="697230" lvl="1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key</a:t>
            </a:r>
            <a:r>
              <a:rPr sz="2400" spc="-9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pressionada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(ex.: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"Enter",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"a",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"b"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Outras</a:t>
            </a:r>
            <a:r>
              <a:rPr spc="-175" dirty="0"/>
              <a:t> </a:t>
            </a:r>
            <a:r>
              <a:rPr spc="-45" dirty="0"/>
              <a:t>formas</a:t>
            </a:r>
            <a:r>
              <a:rPr spc="-175" dirty="0"/>
              <a:t> </a:t>
            </a:r>
            <a:r>
              <a:rPr dirty="0"/>
              <a:t>de</a:t>
            </a:r>
            <a:r>
              <a:rPr spc="-165" dirty="0"/>
              <a:t> </a:t>
            </a:r>
            <a:r>
              <a:rPr spc="-20" dirty="0"/>
              <a:t>busca</a:t>
            </a:r>
            <a:r>
              <a:rPr spc="-18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8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2404"/>
            <a:ext cx="9954260" cy="402971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getElementById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único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seu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atributo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name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getElementsByTagName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nome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tag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img,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h1,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getElementsByClassName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valor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do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atributo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Fases</a:t>
            </a:r>
            <a:r>
              <a:rPr spc="-155" dirty="0"/>
              <a:t> </a:t>
            </a:r>
            <a:r>
              <a:rPr dirty="0"/>
              <a:t>do</a:t>
            </a:r>
            <a:r>
              <a:rPr spc="-155" dirty="0"/>
              <a:t> </a:t>
            </a:r>
            <a:r>
              <a:rPr spc="-65" dirty="0"/>
              <a:t>contexto</a:t>
            </a:r>
            <a:r>
              <a:rPr spc="-165" dirty="0"/>
              <a:t> </a:t>
            </a:r>
            <a:r>
              <a:rPr dirty="0"/>
              <a:t>de</a:t>
            </a:r>
            <a:r>
              <a:rPr spc="-145" dirty="0"/>
              <a:t> </a:t>
            </a:r>
            <a:r>
              <a:rPr spc="-55" dirty="0"/>
              <a:t>execução</a:t>
            </a:r>
            <a:r>
              <a:rPr spc="-150" dirty="0"/>
              <a:t> </a:t>
            </a:r>
            <a:r>
              <a:rPr spc="-20" dirty="0"/>
              <a:t>JavaScript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4919"/>
            <a:ext cx="2913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3000" spc="-25" dirty="0">
                <a:latin typeface="Calibri"/>
                <a:cs typeface="Calibri"/>
              </a:rPr>
              <a:t>1.</a:t>
            </a:r>
            <a:r>
              <a:rPr sz="3000" dirty="0">
                <a:latin typeface="Calibri"/>
                <a:cs typeface="Calibri"/>
              </a:rPr>
              <a:t>	Fase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criação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2208098"/>
            <a:ext cx="10739120" cy="395922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698500" marR="5080" indent="-229235">
              <a:lnSpc>
                <a:spcPct val="80000"/>
              </a:lnSpc>
              <a:spcBef>
                <a:spcPts val="73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ambiente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script. </a:t>
            </a:r>
            <a:r>
              <a:rPr sz="2600" dirty="0">
                <a:latin typeface="Calibri"/>
                <a:cs typeface="Calibri"/>
              </a:rPr>
              <a:t>Determina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valores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variáveis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funções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cadeia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escopo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endParaRPr sz="2600">
              <a:latin typeface="Calibri"/>
              <a:cs typeface="Calibri"/>
            </a:endParaRPr>
          </a:p>
          <a:p>
            <a:pPr marL="698500" marR="991869" indent="-229235">
              <a:lnSpc>
                <a:spcPts val="2500"/>
              </a:lnSpc>
              <a:spcBef>
                <a:spcPts val="46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inserido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559CD5"/>
                </a:solidFill>
                <a:latin typeface="Consolas"/>
                <a:cs typeface="Consolas"/>
              </a:rPr>
              <a:t>&lt;script&gt;</a:t>
            </a:r>
            <a:r>
              <a:rPr sz="2600" spc="-1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durante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spc="-10" dirty="0">
                <a:latin typeface="Calibri"/>
                <a:cs typeface="Calibri"/>
              </a:rPr>
              <a:t>carregamento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documento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HTML</a:t>
            </a:r>
            <a:endParaRPr sz="2600">
              <a:latin typeface="Calibri"/>
              <a:cs typeface="Calibri"/>
            </a:endParaRPr>
          </a:p>
          <a:p>
            <a:pPr marL="698500" marR="417195" indent="-229235">
              <a:lnSpc>
                <a:spcPts val="25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documento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HTML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document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janela </a:t>
            </a:r>
            <a:r>
              <a:rPr sz="2600" dirty="0">
                <a:latin typeface="Calibri"/>
                <a:cs typeface="Calibri"/>
              </a:rPr>
              <a:t>(do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navegador)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associada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window</a:t>
            </a:r>
            <a:endParaRPr sz="2600">
              <a:latin typeface="Courier New"/>
              <a:cs typeface="Courier New"/>
            </a:endParaRPr>
          </a:p>
          <a:p>
            <a:pPr marL="527685" indent="-514984">
              <a:lnSpc>
                <a:spcPts val="3550"/>
              </a:lnSpc>
              <a:spcBef>
                <a:spcPts val="285"/>
              </a:spcBef>
              <a:buAutoNum type="arabicPeriod" startAt="2"/>
              <a:tabLst>
                <a:tab pos="527685" algn="l"/>
              </a:tabLst>
            </a:pPr>
            <a:r>
              <a:rPr sz="3000" dirty="0">
                <a:latin typeface="Calibri"/>
                <a:cs typeface="Calibri"/>
              </a:rPr>
              <a:t>Fase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execução</a:t>
            </a:r>
            <a:endParaRPr sz="3000">
              <a:latin typeface="Calibri"/>
              <a:cs typeface="Calibri"/>
            </a:endParaRPr>
          </a:p>
          <a:p>
            <a:pPr marL="698500" marR="41275" lvl="1" indent="-229235">
              <a:lnSpc>
                <a:spcPct val="8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execução,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linha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linha,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cima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baixo.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quaisquer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instruções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expressões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script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avalia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quaisquer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chamadas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17866" y="1417066"/>
            <a:ext cx="4279900" cy="913765"/>
            <a:chOff x="7817866" y="1417066"/>
            <a:chExt cx="4279900" cy="913765"/>
          </a:xfrm>
        </p:grpSpPr>
        <p:sp>
          <p:nvSpPr>
            <p:cNvPr id="7" name="object 7"/>
            <p:cNvSpPr/>
            <p:nvPr/>
          </p:nvSpPr>
          <p:spPr>
            <a:xfrm>
              <a:off x="7824216" y="1423416"/>
              <a:ext cx="4267200" cy="901065"/>
            </a:xfrm>
            <a:custGeom>
              <a:avLst/>
              <a:gdLst/>
              <a:ahLst/>
              <a:cxnLst/>
              <a:rect l="l" t="t" r="r" b="b"/>
              <a:pathLst>
                <a:path w="4267200" h="901064">
                  <a:moveTo>
                    <a:pt x="4117085" y="0"/>
                  </a:moveTo>
                  <a:lnTo>
                    <a:pt x="150113" y="0"/>
                  </a:ln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0" y="750570"/>
                  </a:lnTo>
                  <a:lnTo>
                    <a:pt x="7650" y="798027"/>
                  </a:lnTo>
                  <a:lnTo>
                    <a:pt x="28955" y="839236"/>
                  </a:lnTo>
                  <a:lnTo>
                    <a:pt x="61447" y="871728"/>
                  </a:lnTo>
                  <a:lnTo>
                    <a:pt x="102656" y="893033"/>
                  </a:lnTo>
                  <a:lnTo>
                    <a:pt x="150113" y="900684"/>
                  </a:lnTo>
                  <a:lnTo>
                    <a:pt x="4117085" y="900684"/>
                  </a:lnTo>
                  <a:lnTo>
                    <a:pt x="4164543" y="893033"/>
                  </a:lnTo>
                  <a:lnTo>
                    <a:pt x="4205752" y="871728"/>
                  </a:lnTo>
                  <a:lnTo>
                    <a:pt x="4238244" y="839236"/>
                  </a:lnTo>
                  <a:lnTo>
                    <a:pt x="4259549" y="798027"/>
                  </a:lnTo>
                  <a:lnTo>
                    <a:pt x="4267200" y="750570"/>
                  </a:lnTo>
                  <a:lnTo>
                    <a:pt x="4267200" y="150113"/>
                  </a:lnTo>
                  <a:lnTo>
                    <a:pt x="4259549" y="102656"/>
                  </a:lnTo>
                  <a:lnTo>
                    <a:pt x="4238244" y="61447"/>
                  </a:lnTo>
                  <a:lnTo>
                    <a:pt x="4205752" y="28955"/>
                  </a:lnTo>
                  <a:lnTo>
                    <a:pt x="4164543" y="7650"/>
                  </a:lnTo>
                  <a:lnTo>
                    <a:pt x="41170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4216" y="1423416"/>
              <a:ext cx="4267200" cy="901065"/>
            </a:xfrm>
            <a:custGeom>
              <a:avLst/>
              <a:gdLst/>
              <a:ahLst/>
              <a:cxnLst/>
              <a:rect l="l" t="t" r="r" b="b"/>
              <a:pathLst>
                <a:path w="4267200" h="90106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4117085" y="0"/>
                  </a:lnTo>
                  <a:lnTo>
                    <a:pt x="4164543" y="7650"/>
                  </a:lnTo>
                  <a:lnTo>
                    <a:pt x="4205752" y="28955"/>
                  </a:lnTo>
                  <a:lnTo>
                    <a:pt x="4238244" y="61447"/>
                  </a:lnTo>
                  <a:lnTo>
                    <a:pt x="4259549" y="102656"/>
                  </a:lnTo>
                  <a:lnTo>
                    <a:pt x="4267200" y="150113"/>
                  </a:lnTo>
                  <a:lnTo>
                    <a:pt x="4267200" y="750570"/>
                  </a:lnTo>
                  <a:lnTo>
                    <a:pt x="4259549" y="798027"/>
                  </a:lnTo>
                  <a:lnTo>
                    <a:pt x="4238244" y="839236"/>
                  </a:lnTo>
                  <a:lnTo>
                    <a:pt x="4205752" y="871728"/>
                  </a:lnTo>
                  <a:lnTo>
                    <a:pt x="4164543" y="893033"/>
                  </a:lnTo>
                  <a:lnTo>
                    <a:pt x="4117085" y="900684"/>
                  </a:lnTo>
                  <a:lnTo>
                    <a:pt x="150113" y="900684"/>
                  </a:lnTo>
                  <a:lnTo>
                    <a:pt x="102656" y="893033"/>
                  </a:lnTo>
                  <a:lnTo>
                    <a:pt x="61447" y="871728"/>
                  </a:lnTo>
                  <a:lnTo>
                    <a:pt x="28955" y="839236"/>
                  </a:lnTo>
                  <a:lnTo>
                    <a:pt x="7650" y="798027"/>
                  </a:lnTo>
                  <a:lnTo>
                    <a:pt x="0" y="750570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92769" y="1539366"/>
            <a:ext cx="35293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Fases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aplicáveis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tanto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62161" y="1843862"/>
            <a:ext cx="2593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quanto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função.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Acesso</a:t>
            </a:r>
            <a:r>
              <a:rPr spc="-190" dirty="0"/>
              <a:t> </a:t>
            </a:r>
            <a:r>
              <a:rPr dirty="0"/>
              <a:t>ao</a:t>
            </a:r>
            <a:r>
              <a:rPr spc="-145" dirty="0"/>
              <a:t> </a:t>
            </a:r>
            <a:r>
              <a:rPr spc="-60" dirty="0"/>
              <a:t>conteúdo</a:t>
            </a:r>
            <a:r>
              <a:rPr spc="-180" dirty="0"/>
              <a:t> </a:t>
            </a:r>
            <a:r>
              <a:rPr dirty="0"/>
              <a:t>dos</a:t>
            </a:r>
            <a:r>
              <a:rPr spc="-160" dirty="0"/>
              <a:t> </a:t>
            </a:r>
            <a:r>
              <a:rPr spc="-40" dirty="0"/>
              <a:t>elementos</a:t>
            </a:r>
            <a:r>
              <a:rPr spc="-165" dirty="0"/>
              <a:t> </a:t>
            </a:r>
            <a:r>
              <a:rPr spc="-2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45107"/>
            <a:ext cx="11019790" cy="427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06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textContent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5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textual,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concatenação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0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Uma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alteração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removerá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substituirá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60"/>
              </a:lnSpc>
              <a:spcBef>
                <a:spcPts val="2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innerText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Semelhante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porém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conteúdos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“não</a:t>
            </a:r>
            <a:endParaRPr sz="2400">
              <a:latin typeface="Calibri"/>
              <a:cs typeface="Calibri"/>
            </a:endParaRPr>
          </a:p>
          <a:p>
            <a:pPr marL="698500" marR="5080">
              <a:lnSpc>
                <a:spcPct val="7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lidos”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ocultado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tags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&lt;script&gt;,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&lt;style&gt;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60"/>
              </a:lnSpc>
              <a:spcBef>
                <a:spcPts val="2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innerHTML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52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incluindo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tags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Quando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alterada,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avaliado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navegador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265"/>
              </a:lnSpc>
            </a:pPr>
            <a:r>
              <a:rPr sz="2400" dirty="0">
                <a:latin typeface="Calibri"/>
                <a:cs typeface="Calibri"/>
              </a:rPr>
              <a:t>criação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estrutura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69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OBS: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possibilidade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ataques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desempenho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inferior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Método</a:t>
            </a:r>
            <a:r>
              <a:rPr spc="-160" dirty="0"/>
              <a:t> </a:t>
            </a:r>
            <a:r>
              <a:rPr b="1" spc="-10" dirty="0">
                <a:solidFill>
                  <a:srgbClr val="C55A11"/>
                </a:solidFill>
                <a:latin typeface="Consolas"/>
                <a:cs typeface="Consolas"/>
              </a:rPr>
              <a:t>element</a:t>
            </a:r>
            <a:r>
              <a:rPr b="1" spc="-10" dirty="0">
                <a:latin typeface="Consolas"/>
                <a:cs typeface="Consolas"/>
              </a:rPr>
              <a:t>.</a:t>
            </a:r>
            <a:r>
              <a:rPr b="1" spc="-10" dirty="0">
                <a:solidFill>
                  <a:srgbClr val="4471C4"/>
                </a:solidFill>
                <a:latin typeface="Consolas"/>
                <a:cs typeface="Consolas"/>
              </a:rPr>
              <a:t>insertAdjacentHTML()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554970" cy="20859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Cria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insere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partir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avaliação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 </a:t>
            </a:r>
            <a:r>
              <a:rPr sz="3200" spc="-20" dirty="0">
                <a:latin typeface="Calibri"/>
                <a:cs typeface="Calibri"/>
              </a:rPr>
              <a:t>HTML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posição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inserção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20" dirty="0">
                <a:latin typeface="Calibri"/>
                <a:cs typeface="Calibri"/>
              </a:rPr>
              <a:t>Sintaxe: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insertAdjacentHTML</a:t>
            </a:r>
            <a:r>
              <a:rPr sz="3200" dirty="0">
                <a:latin typeface="Consolas"/>
                <a:cs typeface="Consolas"/>
              </a:rPr>
              <a:t>(</a:t>
            </a:r>
            <a:r>
              <a:rPr sz="3200" dirty="0">
                <a:solidFill>
                  <a:srgbClr val="F4B083"/>
                </a:solidFill>
                <a:latin typeface="Consolas"/>
                <a:cs typeface="Consolas"/>
              </a:rPr>
              <a:t>posicao</a:t>
            </a:r>
            <a:r>
              <a:rPr sz="3200" dirty="0">
                <a:latin typeface="Consolas"/>
                <a:cs typeface="Consolas"/>
              </a:rPr>
              <a:t>,</a:t>
            </a:r>
            <a:r>
              <a:rPr sz="3200" spc="-14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textoHtml)</a:t>
            </a:r>
            <a:r>
              <a:rPr sz="3200" spc="-1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975" y="3760209"/>
            <a:ext cx="3863975" cy="213868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3200" dirty="0">
                <a:latin typeface="Calibri"/>
                <a:cs typeface="Calibri"/>
              </a:rPr>
              <a:t>onde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4B083"/>
                </a:solidFill>
                <a:latin typeface="Calibri"/>
                <a:cs typeface="Calibri"/>
              </a:rPr>
              <a:t>posicao</a:t>
            </a:r>
            <a:r>
              <a:rPr sz="3200" spc="-2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ser:</a:t>
            </a:r>
            <a:endParaRPr sz="32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"beforebegin“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"afterbegin“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"beforeend“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"afterend"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7359" y="4245864"/>
            <a:ext cx="4002404" cy="224663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&lt;!--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beforebegin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spc="-2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000" spc="-25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000" spc="-2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afterbegin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dirty="0">
                <a:solidFill>
                  <a:srgbClr val="585858"/>
                </a:solidFill>
                <a:latin typeface="Consolas"/>
                <a:cs typeface="Consolas"/>
              </a:rPr>
              <a:t>Parágrafo</a:t>
            </a:r>
            <a:r>
              <a:rPr sz="2000" spc="-1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85858"/>
                </a:solidFill>
                <a:latin typeface="Consolas"/>
                <a:cs typeface="Consolas"/>
              </a:rPr>
              <a:t>de</a:t>
            </a:r>
            <a:r>
              <a:rPr sz="2000" spc="-1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nsolas"/>
                <a:cs typeface="Consolas"/>
              </a:rPr>
              <a:t>exemplo.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beforeend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000" spc="-2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&lt;!--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afterend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Alterando</a:t>
            </a:r>
            <a:r>
              <a:rPr spc="-185" dirty="0"/>
              <a:t> </a:t>
            </a:r>
            <a:r>
              <a:rPr spc="-25" dirty="0"/>
              <a:t>estilos</a:t>
            </a:r>
            <a:r>
              <a:rPr spc="-165" dirty="0"/>
              <a:t> </a:t>
            </a:r>
            <a:r>
              <a:rPr dirty="0"/>
              <a:t>CSS</a:t>
            </a:r>
            <a:r>
              <a:rPr spc="-180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40" dirty="0"/>
              <a:t>forma</a:t>
            </a:r>
            <a:r>
              <a:rPr spc="-150" dirty="0"/>
              <a:t> </a:t>
            </a:r>
            <a:r>
              <a:rPr i="1" spc="-10" dirty="0">
                <a:latin typeface="Calibri Light"/>
                <a:cs typeface="Calibri Light"/>
              </a:rPr>
              <a:t>inline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858647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25" dirty="0">
                <a:latin typeface="Calibri"/>
                <a:cs typeface="Calibri"/>
              </a:rPr>
              <a:t>Utiliza-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propriedade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style</a:t>
            </a:r>
            <a:r>
              <a:rPr sz="3200" spc="-10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objeto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Neste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alteração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ocorre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CSS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inline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Nomes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segue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padrão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CamelCase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40891" y="3885819"/>
          <a:ext cx="9363710" cy="207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CSS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font-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family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fontFamily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background-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backgroundColor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513695" cy="27978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610235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Crie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&gt;</a:t>
            </a:r>
            <a:r>
              <a:rPr sz="3200" dirty="0">
                <a:solidFill>
                  <a:srgbClr val="CCCCCC"/>
                </a:solidFill>
                <a:latin typeface="Consolas"/>
                <a:cs typeface="Consolas"/>
              </a:rPr>
              <a:t>Meu</a:t>
            </a:r>
            <a:r>
              <a:rPr sz="3200" spc="-6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&lt;/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&gt;</a:t>
            </a:r>
            <a:r>
              <a:rPr sz="3200" spc="-6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dois </a:t>
            </a:r>
            <a:r>
              <a:rPr sz="3200" spc="-10" dirty="0">
                <a:latin typeface="Calibri"/>
                <a:cs typeface="Calibri"/>
              </a:rPr>
              <a:t>botões: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texto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“Altera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título”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alterar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onsolas"/>
                <a:cs typeface="Consolas"/>
              </a:rPr>
              <a:t>&lt;h1&gt;</a:t>
            </a:r>
            <a:endParaRPr sz="2800">
              <a:latin typeface="Consolas"/>
              <a:cs typeface="Consolas"/>
            </a:endParaRPr>
          </a:p>
          <a:p>
            <a:pPr marL="697230" lvl="1" indent="-227329">
              <a:lnSpc>
                <a:spcPts val="319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outro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texto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“Alterar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fundo”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alterar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fundo</a:t>
            </a:r>
            <a:endParaRPr sz="2800">
              <a:latin typeface="Calibri"/>
              <a:cs typeface="Calibri"/>
            </a:endParaRPr>
          </a:p>
          <a:p>
            <a:pPr marL="698500">
              <a:lnSpc>
                <a:spcPts val="3190"/>
              </a:lnSpc>
            </a:pPr>
            <a:r>
              <a:rPr sz="2800" dirty="0">
                <a:latin typeface="Calibri"/>
                <a:cs typeface="Calibri"/>
              </a:rPr>
              <a:t>da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página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Implemente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comportamento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botões.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659745" cy="13925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maioria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atributos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há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mesmo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nome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correspondente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1595" y="3240023"/>
            <a:ext cx="8244840" cy="336042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9099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Alguns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atributos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diferenciada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07541" y="3060826"/>
          <a:ext cx="9363710" cy="2924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Atributo</a:t>
                      </a:r>
                      <a:r>
                        <a:rPr sz="28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htmlFor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className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data-matricula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026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dataset.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matricula </a:t>
                      </a: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ou</a:t>
                      </a:r>
                      <a:endParaRPr sz="2800">
                        <a:latin typeface="Consolas"/>
                        <a:cs typeface="Consola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dataset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[“matricula”]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10490200" cy="30549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Permite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conforme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aparece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(string)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alguns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igual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à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respectiva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Há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diferente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Atributos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padronizados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acessados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getAttribute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Propriedades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criadas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padronizados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2532888"/>
            <a:ext cx="8819388" cy="31363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744" y="2557272"/>
            <a:ext cx="8164068" cy="37490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8967470" cy="214693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setAttribute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Define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atributo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existe,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atualiza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Caso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contrário,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cria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novo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respectivo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6673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Pilha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35" dirty="0">
                <a:latin typeface="Calibri Light"/>
                <a:cs typeface="Calibri Light"/>
              </a:rPr>
              <a:t> </a:t>
            </a:r>
            <a:r>
              <a:rPr sz="4400" spc="-65" dirty="0">
                <a:latin typeface="Calibri Light"/>
                <a:cs typeface="Calibri Light"/>
              </a:rPr>
              <a:t>contexto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5" dirty="0">
                <a:latin typeface="Calibri Light"/>
                <a:cs typeface="Calibri Light"/>
              </a:rPr>
              <a:t>execução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9864725" cy="19577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6985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acompanhar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contextos,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inclusive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globais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 </a:t>
            </a:r>
            <a:r>
              <a:rPr sz="3200" dirty="0">
                <a:latin typeface="Calibri"/>
                <a:cs typeface="Calibri"/>
              </a:rPr>
              <a:t>funcionais,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pilha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chamadas</a:t>
            </a:r>
            <a:endParaRPr sz="32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Usa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princípio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LIFO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(Last-</a:t>
            </a:r>
            <a:r>
              <a:rPr sz="3200" spc="-20" dirty="0">
                <a:latin typeface="Calibri"/>
                <a:cs typeface="Calibri"/>
              </a:rPr>
              <a:t>In-</a:t>
            </a:r>
            <a:r>
              <a:rPr sz="3200" spc="-35" dirty="0">
                <a:latin typeface="Calibri"/>
                <a:cs typeface="Calibri"/>
              </a:rPr>
              <a:t>First-</a:t>
            </a:r>
            <a:r>
              <a:rPr sz="3200" dirty="0">
                <a:latin typeface="Calibri"/>
                <a:cs typeface="Calibri"/>
              </a:rPr>
              <a:t>Out),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seja,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última 	execução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empilhada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primeira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desempilhada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575" y="3922776"/>
            <a:ext cx="9375648" cy="271272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817866" y="136905"/>
            <a:ext cx="4279900" cy="1524635"/>
            <a:chOff x="7817866" y="136905"/>
            <a:chExt cx="4279900" cy="1524635"/>
          </a:xfrm>
        </p:grpSpPr>
        <p:sp>
          <p:nvSpPr>
            <p:cNvPr id="7" name="object 7"/>
            <p:cNvSpPr/>
            <p:nvPr/>
          </p:nvSpPr>
          <p:spPr>
            <a:xfrm>
              <a:off x="7824216" y="143255"/>
              <a:ext cx="4267200" cy="1511935"/>
            </a:xfrm>
            <a:custGeom>
              <a:avLst/>
              <a:gdLst/>
              <a:ahLst/>
              <a:cxnLst/>
              <a:rect l="l" t="t" r="r" b="b"/>
              <a:pathLst>
                <a:path w="4267200" h="1511935">
                  <a:moveTo>
                    <a:pt x="4015231" y="0"/>
                  </a:moveTo>
                  <a:lnTo>
                    <a:pt x="251967" y="0"/>
                  </a:lnTo>
                  <a:lnTo>
                    <a:pt x="206667" y="4058"/>
                  </a:lnTo>
                  <a:lnTo>
                    <a:pt x="164034" y="15759"/>
                  </a:lnTo>
                  <a:lnTo>
                    <a:pt x="124779" y="34393"/>
                  </a:lnTo>
                  <a:lnTo>
                    <a:pt x="89614" y="59248"/>
                  </a:lnTo>
                  <a:lnTo>
                    <a:pt x="59248" y="89614"/>
                  </a:lnTo>
                  <a:lnTo>
                    <a:pt x="34393" y="124779"/>
                  </a:lnTo>
                  <a:lnTo>
                    <a:pt x="15759" y="164034"/>
                  </a:lnTo>
                  <a:lnTo>
                    <a:pt x="4058" y="206667"/>
                  </a:lnTo>
                  <a:lnTo>
                    <a:pt x="0" y="251968"/>
                  </a:lnTo>
                  <a:lnTo>
                    <a:pt x="0" y="1259840"/>
                  </a:lnTo>
                  <a:lnTo>
                    <a:pt x="4058" y="1305140"/>
                  </a:lnTo>
                  <a:lnTo>
                    <a:pt x="15759" y="1347773"/>
                  </a:lnTo>
                  <a:lnTo>
                    <a:pt x="34393" y="1387028"/>
                  </a:lnTo>
                  <a:lnTo>
                    <a:pt x="59248" y="1422193"/>
                  </a:lnTo>
                  <a:lnTo>
                    <a:pt x="89614" y="1452559"/>
                  </a:lnTo>
                  <a:lnTo>
                    <a:pt x="124779" y="1477414"/>
                  </a:lnTo>
                  <a:lnTo>
                    <a:pt x="164034" y="1496048"/>
                  </a:lnTo>
                  <a:lnTo>
                    <a:pt x="206667" y="1507749"/>
                  </a:lnTo>
                  <a:lnTo>
                    <a:pt x="251967" y="1511808"/>
                  </a:lnTo>
                  <a:lnTo>
                    <a:pt x="4015231" y="1511808"/>
                  </a:lnTo>
                  <a:lnTo>
                    <a:pt x="4060532" y="1507749"/>
                  </a:lnTo>
                  <a:lnTo>
                    <a:pt x="4103165" y="1496048"/>
                  </a:lnTo>
                  <a:lnTo>
                    <a:pt x="4142420" y="1477414"/>
                  </a:lnTo>
                  <a:lnTo>
                    <a:pt x="4177585" y="1452559"/>
                  </a:lnTo>
                  <a:lnTo>
                    <a:pt x="4207951" y="1422193"/>
                  </a:lnTo>
                  <a:lnTo>
                    <a:pt x="4232806" y="1387028"/>
                  </a:lnTo>
                  <a:lnTo>
                    <a:pt x="4251440" y="1347773"/>
                  </a:lnTo>
                  <a:lnTo>
                    <a:pt x="4263141" y="1305140"/>
                  </a:lnTo>
                  <a:lnTo>
                    <a:pt x="4267200" y="1259840"/>
                  </a:lnTo>
                  <a:lnTo>
                    <a:pt x="4267200" y="251968"/>
                  </a:lnTo>
                  <a:lnTo>
                    <a:pt x="4263141" y="206667"/>
                  </a:lnTo>
                  <a:lnTo>
                    <a:pt x="4251440" y="164034"/>
                  </a:lnTo>
                  <a:lnTo>
                    <a:pt x="4232806" y="124779"/>
                  </a:lnTo>
                  <a:lnTo>
                    <a:pt x="4207951" y="89614"/>
                  </a:lnTo>
                  <a:lnTo>
                    <a:pt x="4177585" y="59248"/>
                  </a:lnTo>
                  <a:lnTo>
                    <a:pt x="4142420" y="34393"/>
                  </a:lnTo>
                  <a:lnTo>
                    <a:pt x="4103165" y="15759"/>
                  </a:lnTo>
                  <a:lnTo>
                    <a:pt x="4060532" y="4058"/>
                  </a:lnTo>
                  <a:lnTo>
                    <a:pt x="401523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4216" y="143255"/>
              <a:ext cx="4267200" cy="1511935"/>
            </a:xfrm>
            <a:custGeom>
              <a:avLst/>
              <a:gdLst/>
              <a:ahLst/>
              <a:cxnLst/>
              <a:rect l="l" t="t" r="r" b="b"/>
              <a:pathLst>
                <a:path w="4267200" h="1511935">
                  <a:moveTo>
                    <a:pt x="0" y="251968"/>
                  </a:move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7" y="0"/>
                  </a:lnTo>
                  <a:lnTo>
                    <a:pt x="4015231" y="0"/>
                  </a:lnTo>
                  <a:lnTo>
                    <a:pt x="4060532" y="4058"/>
                  </a:lnTo>
                  <a:lnTo>
                    <a:pt x="4103165" y="15759"/>
                  </a:lnTo>
                  <a:lnTo>
                    <a:pt x="4142420" y="34393"/>
                  </a:lnTo>
                  <a:lnTo>
                    <a:pt x="4177585" y="59248"/>
                  </a:lnTo>
                  <a:lnTo>
                    <a:pt x="4207951" y="89614"/>
                  </a:lnTo>
                  <a:lnTo>
                    <a:pt x="4232806" y="124779"/>
                  </a:lnTo>
                  <a:lnTo>
                    <a:pt x="4251440" y="164034"/>
                  </a:lnTo>
                  <a:lnTo>
                    <a:pt x="4263141" y="206667"/>
                  </a:lnTo>
                  <a:lnTo>
                    <a:pt x="4267200" y="251968"/>
                  </a:lnTo>
                  <a:lnTo>
                    <a:pt x="4267200" y="1259840"/>
                  </a:lnTo>
                  <a:lnTo>
                    <a:pt x="4263141" y="1305140"/>
                  </a:lnTo>
                  <a:lnTo>
                    <a:pt x="4251440" y="1347773"/>
                  </a:lnTo>
                  <a:lnTo>
                    <a:pt x="4232806" y="1387028"/>
                  </a:lnTo>
                  <a:lnTo>
                    <a:pt x="4207951" y="1422193"/>
                  </a:lnTo>
                  <a:lnTo>
                    <a:pt x="4177585" y="1452559"/>
                  </a:lnTo>
                  <a:lnTo>
                    <a:pt x="4142420" y="1477414"/>
                  </a:lnTo>
                  <a:lnTo>
                    <a:pt x="4103165" y="1496048"/>
                  </a:lnTo>
                  <a:lnTo>
                    <a:pt x="4060532" y="1507749"/>
                  </a:lnTo>
                  <a:lnTo>
                    <a:pt x="4015231" y="1511808"/>
                  </a:lnTo>
                  <a:lnTo>
                    <a:pt x="251967" y="1511808"/>
                  </a:lnTo>
                  <a:lnTo>
                    <a:pt x="206667" y="1507749"/>
                  </a:lnTo>
                  <a:lnTo>
                    <a:pt x="164034" y="1496048"/>
                  </a:lnTo>
                  <a:lnTo>
                    <a:pt x="124779" y="1477414"/>
                  </a:lnTo>
                  <a:lnTo>
                    <a:pt x="89614" y="1452559"/>
                  </a:lnTo>
                  <a:lnTo>
                    <a:pt x="59248" y="1422193"/>
                  </a:lnTo>
                  <a:lnTo>
                    <a:pt x="34393" y="1387028"/>
                  </a:lnTo>
                  <a:lnTo>
                    <a:pt x="15759" y="1347773"/>
                  </a:lnTo>
                  <a:lnTo>
                    <a:pt x="4058" y="1305140"/>
                  </a:lnTo>
                  <a:lnTo>
                    <a:pt x="0" y="1259840"/>
                  </a:lnTo>
                  <a:lnTo>
                    <a:pt x="0" y="251968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59877" y="259791"/>
            <a:ext cx="359600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navegador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tem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tamanho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fixo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pilha.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número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excede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tamanho,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então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ocorre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erro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20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overflow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08917" y="6562140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950" y="6644437"/>
            <a:ext cx="24555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i="1" dirty="0">
                <a:latin typeface="Calibri"/>
                <a:cs typeface="Calibri"/>
              </a:rPr>
              <a:t>Fonte:</a:t>
            </a:r>
            <a:r>
              <a:rPr sz="1200" i="1" spc="-6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https:/</a:t>
            </a:r>
            <a:r>
              <a:rPr sz="1200" i="1" spc="-10" dirty="0">
                <a:latin typeface="Calibri"/>
                <a:cs typeface="Calibri"/>
                <a:hlinkClick r:id="rId3"/>
              </a:rPr>
              <a:t>/www.freecodecamp.org/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setAttribute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251" y="2631948"/>
            <a:ext cx="8159496" cy="34564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303645" cy="46151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firstChild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comentário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firstElementChild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lastChild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comentário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lastElementChild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878320" cy="38303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nextSibling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qualquer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tipo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previousSibling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anterior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qualquer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tipo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nextElementSibling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previousElementSibling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anterior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8347075" cy="42233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hasChildNodes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verdadeiro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tenha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childNodes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inclui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comentário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children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contendo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parentNode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questão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8179434" cy="287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appendChild(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novoNo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acrescenta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removeChild(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noFilhoASerRemovido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(parâmetro)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remove()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próprio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pai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10758170" cy="30270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createElement(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"elementoASerCriado"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cria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cloneNode(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deep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duplica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nó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parâmetro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6595" marR="5080" indent="-227329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duplicar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ramo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precisa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ser 	</a:t>
            </a:r>
            <a:r>
              <a:rPr sz="2400" dirty="0">
                <a:latin typeface="Calibri"/>
                <a:cs typeface="Calibri"/>
              </a:rPr>
              <a:t>inserido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árvore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DOM)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941050" cy="362331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Criar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campo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informar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palavra-</a:t>
            </a:r>
            <a:r>
              <a:rPr sz="3200" spc="-10" dirty="0">
                <a:latin typeface="Calibri"/>
                <a:cs typeface="Calibri"/>
              </a:rPr>
              <a:t>chave.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Inclua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botão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adicionar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nova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palavra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lista.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Ao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botão,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palavra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digitada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adicionada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lista.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cada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palavra-</a:t>
            </a:r>
            <a:r>
              <a:rPr sz="3200" dirty="0">
                <a:latin typeface="Calibri"/>
                <a:cs typeface="Calibri"/>
              </a:rPr>
              <a:t>chave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adicionada,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X.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Ao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botão,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palavra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removida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lista.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Obs: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método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5" dirty="0">
                <a:latin typeface="Consolas"/>
                <a:cs typeface="Consolas"/>
              </a:rPr>
              <a:t>preventDefault()</a:t>
            </a:r>
            <a:r>
              <a:rPr sz="3200" spc="-1050" dirty="0"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associado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 	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impedir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padrão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associada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Outras</a:t>
            </a:r>
            <a:r>
              <a:rPr spc="-185" dirty="0"/>
              <a:t> </a:t>
            </a:r>
            <a:r>
              <a:rPr spc="-45" dirty="0"/>
              <a:t>propriedades</a:t>
            </a:r>
            <a:r>
              <a:rPr spc="-180" dirty="0"/>
              <a:t> </a:t>
            </a:r>
            <a:r>
              <a:rPr dirty="0"/>
              <a:t>do</a:t>
            </a:r>
            <a:r>
              <a:rPr spc="-180" dirty="0"/>
              <a:t> </a:t>
            </a:r>
            <a:r>
              <a:rPr spc="-25" dirty="0"/>
              <a:t>objeto</a:t>
            </a:r>
            <a:r>
              <a:rPr spc="-180" dirty="0"/>
              <a:t> </a:t>
            </a:r>
            <a:r>
              <a:rPr b="1" spc="-10" dirty="0">
                <a:solidFill>
                  <a:srgbClr val="4471C4"/>
                </a:solidFill>
                <a:latin typeface="Consolas"/>
                <a:cs typeface="Consolas"/>
              </a:rPr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802755" cy="38303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head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&lt;head&gt;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body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&lt;body&gt;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title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&lt;title&gt;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location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URL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modificado.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7136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Collections</a:t>
            </a:r>
            <a:r>
              <a:rPr spc="-160" dirty="0"/>
              <a:t> </a:t>
            </a:r>
            <a:r>
              <a:rPr dirty="0"/>
              <a:t>do</a:t>
            </a:r>
            <a:r>
              <a:rPr spc="-170" dirty="0"/>
              <a:t> </a:t>
            </a:r>
            <a:r>
              <a:rPr spc="-30" dirty="0"/>
              <a:t>Objeto</a:t>
            </a:r>
            <a:r>
              <a:rPr spc="-170" dirty="0"/>
              <a:t> </a:t>
            </a:r>
            <a:r>
              <a:rPr spc="-10" dirty="0"/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795770" cy="287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forms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formulários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(&lt;form&gt;)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images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(&lt;img&gt;)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anchors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(&lt;a&gt;)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11200"/>
            <a:ext cx="8816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latin typeface="Calibri Light"/>
                <a:cs typeface="Calibri Light"/>
              </a:rPr>
              <a:t>Exemplos</a:t>
            </a:r>
            <a:r>
              <a:rPr sz="4400" spc="-16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uso</a:t>
            </a:r>
            <a:r>
              <a:rPr sz="4400" spc="-17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b="1" spc="-10" dirty="0">
                <a:latin typeface="Consolas"/>
                <a:cs typeface="Consolas"/>
              </a:rPr>
              <a:t>document.forms</a:t>
            </a:r>
            <a:endParaRPr sz="4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816" y="1335022"/>
            <a:ext cx="8508492" cy="540867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2F438C01-EBCB-7468-49C4-5EAA1BA7D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79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Formas</a:t>
            </a:r>
            <a:r>
              <a:rPr spc="-165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45" dirty="0"/>
              <a:t>execução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572844"/>
            <a:ext cx="10772775" cy="4529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lnSpc>
                <a:spcPts val="3625"/>
              </a:lnSpc>
              <a:spcBef>
                <a:spcPts val="105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Calibri"/>
                <a:cs typeface="Calibri"/>
              </a:rPr>
              <a:t>Execução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síncrona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ts val="269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sequencialmente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já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retorna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resultado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90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Uma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instrução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esperar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anterior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seja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ts val="3679"/>
              </a:lnSpc>
              <a:spcBef>
                <a:spcPts val="2810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Calibri"/>
                <a:cs typeface="Calibri"/>
              </a:rPr>
              <a:t>Execução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assíncrona</a:t>
            </a:r>
            <a:endParaRPr sz="3200">
              <a:latin typeface="Calibri"/>
              <a:cs typeface="Calibri"/>
            </a:endParaRPr>
          </a:p>
          <a:p>
            <a:pPr marL="698500" marR="496570" lvl="1" indent="-229235">
              <a:lnSpc>
                <a:spcPct val="70000"/>
              </a:lnSpc>
              <a:spcBef>
                <a:spcPts val="77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Faz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chamada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trecho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não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fica </a:t>
            </a:r>
            <a:r>
              <a:rPr sz="2600" dirty="0">
                <a:latin typeface="Calibri"/>
                <a:cs typeface="Calibri"/>
              </a:rPr>
              <a:t>esperando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resultado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(não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bloqueia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restante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código)</a:t>
            </a:r>
            <a:endParaRPr sz="2600">
              <a:latin typeface="Calibri"/>
              <a:cs typeface="Calibri"/>
            </a:endParaRPr>
          </a:p>
          <a:p>
            <a:pPr marL="698500" marR="5080" lvl="1" indent="-229235">
              <a:lnSpc>
                <a:spcPct val="700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Após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toda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trecho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colocado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pilha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chamadas </a:t>
            </a:r>
            <a:r>
              <a:rPr sz="2600" dirty="0">
                <a:latin typeface="Calibri"/>
                <a:cs typeface="Calibri"/>
              </a:rPr>
              <a:t>e,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finalmente,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endParaRPr sz="2600">
              <a:latin typeface="Calibri"/>
              <a:cs typeface="Calibri"/>
            </a:endParaRPr>
          </a:p>
          <a:p>
            <a:pPr marL="698500" marR="228600" lvl="1" indent="-229235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ocorrência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eventos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click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botão,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rolagem </a:t>
            </a:r>
            <a:r>
              <a:rPr sz="2600" dirty="0">
                <a:latin typeface="Calibri"/>
                <a:cs typeface="Calibri"/>
              </a:rPr>
              <a:t>da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página,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dado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disponível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 marL="698500" marR="790575" lvl="1" indent="-229235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funções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geralmente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são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registradas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criação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0239"/>
            <a:ext cx="10716260" cy="45199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Crie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página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contém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formulário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login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Campos: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e-</a:t>
            </a:r>
            <a:r>
              <a:rPr sz="2400" dirty="0">
                <a:latin typeface="Calibri"/>
                <a:cs typeface="Calibri"/>
              </a:rPr>
              <a:t>mail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senha</a:t>
            </a:r>
            <a:endParaRPr sz="2400">
              <a:latin typeface="Calibri"/>
              <a:cs typeface="Calibri"/>
            </a:endParaRPr>
          </a:p>
          <a:p>
            <a:pPr marL="240029" marR="5715" indent="-227329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botão,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faça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validação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meio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caso 	</a:t>
            </a:r>
            <a:r>
              <a:rPr sz="2800" dirty="0">
                <a:latin typeface="Calibri"/>
                <a:cs typeface="Calibri"/>
              </a:rPr>
              <a:t>dos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campos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deixados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branco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Alterar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borda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vermelho</a:t>
            </a:r>
            <a:endParaRPr sz="2400">
              <a:latin typeface="Calibri"/>
              <a:cs typeface="Calibri"/>
            </a:endParaRPr>
          </a:p>
          <a:p>
            <a:pPr marL="696595" marR="5080" lvl="1" indent="-227329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mensagem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vermelha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abaixo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“O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campo</a:t>
            </a:r>
            <a:r>
              <a:rPr sz="24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XXX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deve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ser 	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preenchido.”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20" dirty="0">
                <a:latin typeface="Calibri"/>
                <a:cs typeface="Calibri"/>
              </a:rPr>
              <a:t>Obs: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associado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botão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onsolas"/>
                <a:cs typeface="Consolas"/>
              </a:rPr>
              <a:t>submit</a:t>
            </a:r>
            <a:endParaRPr sz="2400">
              <a:latin typeface="Consolas"/>
              <a:cs typeface="Consolas"/>
            </a:endParaRPr>
          </a:p>
          <a:p>
            <a:pPr marL="696595" marR="763270" lvl="1" indent="-227329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Utilize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método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preventDefault()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associado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impedir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ação 	</a:t>
            </a:r>
            <a:r>
              <a:rPr sz="2400" dirty="0">
                <a:latin typeface="Calibri"/>
                <a:cs typeface="Calibri"/>
              </a:rPr>
              <a:t>padrão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associada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Referências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00201" y="1680489"/>
            <a:ext cx="10614025" cy="105028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https://developer.mozilla.org/en-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US/docs/Web/JavaScript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https://www.ecma-</a:t>
            </a:r>
            <a:r>
              <a:rPr sz="28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international.org/ecma-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262/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50" dirty="0"/>
              <a:t> </a:t>
            </a:r>
            <a:r>
              <a:rPr dirty="0"/>
              <a:t>no</a:t>
            </a:r>
            <a:r>
              <a:rPr spc="-160" dirty="0"/>
              <a:t> </a:t>
            </a:r>
            <a:r>
              <a:rPr spc="-55" dirty="0"/>
              <a:t>navegador</a:t>
            </a:r>
            <a:r>
              <a:rPr spc="-150" dirty="0"/>
              <a:t> </a:t>
            </a:r>
            <a:r>
              <a:rPr dirty="0"/>
              <a:t>-</a:t>
            </a:r>
            <a:r>
              <a:rPr spc="-114" dirty="0"/>
              <a:t> </a:t>
            </a:r>
            <a:r>
              <a:rPr i="1" spc="-10" dirty="0">
                <a:latin typeface="Calibri Light"/>
                <a:cs typeface="Calibri Light"/>
              </a:rPr>
              <a:t>Thread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649044"/>
            <a:ext cx="10501630" cy="406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365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navegador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thread</a:t>
            </a:r>
            <a:r>
              <a:rPr sz="3200" b="1" i="1" spc="-6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única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20" dirty="0">
                <a:latin typeface="Calibri"/>
                <a:cs typeface="Calibri"/>
              </a:rPr>
              <a:t>(</a:t>
            </a:r>
            <a:r>
              <a:rPr sz="3200" i="1" spc="-20" dirty="0">
                <a:latin typeface="Calibri"/>
                <a:cs typeface="Calibri"/>
              </a:rPr>
              <a:t>single-</a:t>
            </a:r>
            <a:r>
              <a:rPr sz="3200" i="1" spc="-10" dirty="0">
                <a:latin typeface="Calibri"/>
                <a:cs typeface="Calibri"/>
              </a:rPr>
              <a:t>threaded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696595" marR="842010" lvl="1" indent="-227329">
              <a:lnSpc>
                <a:spcPts val="3020"/>
              </a:lnSpc>
              <a:spcBef>
                <a:spcPts val="57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Durante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JS,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responde</a:t>
            </a:r>
            <a:r>
              <a:rPr sz="2800" spc="-50" dirty="0">
                <a:latin typeface="Calibri"/>
                <a:cs typeface="Calibri"/>
              </a:rPr>
              <a:t> à 	</a:t>
            </a:r>
            <a:r>
              <a:rPr sz="2800" spc="-10" dirty="0">
                <a:latin typeface="Calibri"/>
                <a:cs typeface="Calibri"/>
              </a:rPr>
              <a:t>interface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(exceto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requisições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Ajax)</a:t>
            </a:r>
            <a:endParaRPr sz="2800">
              <a:latin typeface="Calibri"/>
              <a:cs typeface="Calibri"/>
            </a:endParaRPr>
          </a:p>
          <a:p>
            <a:pPr marL="696595" marR="1027430" lvl="1" indent="-227329">
              <a:lnSpc>
                <a:spcPts val="3020"/>
              </a:lnSpc>
              <a:spcBef>
                <a:spcPts val="509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Pode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causar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experiência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ruim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executar 	operações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demoram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finalizar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background</a:t>
            </a:r>
            <a:r>
              <a:rPr sz="3200" i="1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(outra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thread</a:t>
            </a:r>
            <a:r>
              <a:rPr sz="3200" spc="-10" dirty="0"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usando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web</a:t>
            </a:r>
            <a:r>
              <a:rPr sz="3200" i="1" spc="-9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workers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limitado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contexto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 </a:t>
            </a:r>
            <a:r>
              <a:rPr sz="3200" i="1" dirty="0">
                <a:latin typeface="Calibri"/>
                <a:cs typeface="Calibri"/>
              </a:rPr>
              <a:t>thread</a:t>
            </a:r>
            <a:r>
              <a:rPr sz="3200" i="1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principal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5326</Words>
  <Application>Microsoft Office PowerPoint</Application>
  <PresentationFormat>Widescreen</PresentationFormat>
  <Paragraphs>803</Paragraphs>
  <Slides>81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81</vt:i4>
      </vt:variant>
    </vt:vector>
  </HeadingPairs>
  <TitlesOfParts>
    <vt:vector size="90" baseType="lpstr">
      <vt:lpstr>Arial</vt:lpstr>
      <vt:lpstr>Calibri</vt:lpstr>
      <vt:lpstr>Calibri Light</vt:lpstr>
      <vt:lpstr>Century Gothic</vt:lpstr>
      <vt:lpstr>Consolas</vt:lpstr>
      <vt:lpstr>Courier New</vt:lpstr>
      <vt:lpstr>Times New Roman</vt:lpstr>
      <vt:lpstr>Wingdings 3</vt:lpstr>
      <vt:lpstr>Íon</vt:lpstr>
      <vt:lpstr>Programação Client-Side – JavaScript</vt:lpstr>
      <vt:lpstr>O que é JavaScript?</vt:lpstr>
      <vt:lpstr>O que é JavaScript?</vt:lpstr>
      <vt:lpstr>JavaScript e ECMAScript</vt:lpstr>
      <vt:lpstr>Execução do código JavaScript no navegador</vt:lpstr>
      <vt:lpstr>Fases do contexto de execução JavaScript</vt:lpstr>
      <vt:lpstr>Apresentação do PowerPoint</vt:lpstr>
      <vt:lpstr>Formas de execução</vt:lpstr>
      <vt:lpstr>JavaScript no navegador - Thread</vt:lpstr>
      <vt:lpstr>Incorporar código JS na página HTML</vt:lpstr>
      <vt:lpstr>Código JavaScript embutido no HTML</vt:lpstr>
      <vt:lpstr>Código JavaScript em arquivo separado</vt:lpstr>
      <vt:lpstr>Observações gerais sobre a linguagem</vt:lpstr>
      <vt:lpstr>Algumas propriedades e métodos gerais</vt:lpstr>
      <vt:lpstr>Algumas propriedades e métodos gerais</vt:lpstr>
      <vt:lpstr>Exemplo 1</vt:lpstr>
      <vt:lpstr>Exemplo 2</vt:lpstr>
      <vt:lpstr>Exemplo 3</vt:lpstr>
      <vt:lpstr>Variáveis</vt:lpstr>
      <vt:lpstr>Variáveis</vt:lpstr>
      <vt:lpstr>Declaração de variáveis</vt:lpstr>
      <vt:lpstr>Operadores aritméticos e atribuição</vt:lpstr>
      <vt:lpstr>Operadores de relacionais e lógicos</vt:lpstr>
      <vt:lpstr>Operador de adição e concatenação</vt:lpstr>
      <vt:lpstr>Operadores == e ===</vt:lpstr>
      <vt:lpstr>Controle condicional (if-else)</vt:lpstr>
      <vt:lpstr>Controle condicional (switch-case)</vt:lpstr>
      <vt:lpstr>Controle de repetição</vt:lpstr>
      <vt:lpstr>Exemplo 4 - repetição</vt:lpstr>
      <vt:lpstr>Arrays</vt:lpstr>
      <vt:lpstr>Apresentação do PowerPoint</vt:lpstr>
      <vt:lpstr>Arrays</vt:lpstr>
      <vt:lpstr>Exemplo 5 - arrays</vt:lpstr>
      <vt:lpstr>Arrays – alguns métodos</vt:lpstr>
      <vt:lpstr>Percorrendo arrays</vt:lpstr>
      <vt:lpstr>Apresentação do PowerPoint</vt:lpstr>
      <vt:lpstr>Objeto simples (plain object)</vt:lpstr>
      <vt:lpstr>Strings</vt:lpstr>
      <vt:lpstr>Template Literal (ou Template String)</vt:lpstr>
      <vt:lpstr>Funções</vt:lpstr>
      <vt:lpstr>Declaração de funções</vt:lpstr>
      <vt:lpstr>Arrow function =&gt;</vt:lpstr>
      <vt:lpstr>Arrow function =&gt;</vt:lpstr>
      <vt:lpstr>Tratamento de eventos</vt:lpstr>
      <vt:lpstr>Tratamento de eventos</vt:lpstr>
      <vt:lpstr>Tratamento de eventos - exemplos</vt:lpstr>
      <vt:lpstr>Tratamento de eventos</vt:lpstr>
      <vt:lpstr>Manipulação da árvore DOM</vt:lpstr>
      <vt:lpstr>Hierarquia de nós na estrutura DOM</vt:lpstr>
      <vt:lpstr>Tipos de objetos na árvore DOM</vt:lpstr>
      <vt:lpstr>Busca na árvore DOM</vt:lpstr>
      <vt:lpstr>Apresentação do PowerPoint</vt:lpstr>
      <vt:lpstr>Busca na árvore DOM</vt:lpstr>
      <vt:lpstr>Apresentação do PowerPoint</vt:lpstr>
      <vt:lpstr>Apresentação do PowerPoint</vt:lpstr>
      <vt:lpstr>Apresentação do PowerPoint</vt:lpstr>
      <vt:lpstr>Apresentação do PowerPoint</vt:lpstr>
      <vt:lpstr>Detalhes do evento</vt:lpstr>
      <vt:lpstr>Outras formas de busca na árvore DOM</vt:lpstr>
      <vt:lpstr>Acesso ao conteúdo dos elementos HTML</vt:lpstr>
      <vt:lpstr>Método element.insertAdjacentHTML()</vt:lpstr>
      <vt:lpstr>Alterando estilos CSS de forma inline</vt:lpstr>
      <vt:lpstr>Exercício 3</vt:lpstr>
      <vt:lpstr>Manipulando atributos</vt:lpstr>
      <vt:lpstr>Manipulando atributos</vt:lpstr>
      <vt:lpstr>Manipulando atributos</vt:lpstr>
      <vt:lpstr>Apresentação do PowerPoint</vt:lpstr>
      <vt:lpstr>Apresentação do PowerPoint</vt:lpstr>
      <vt:lpstr>Manipulando atributos</vt:lpstr>
      <vt:lpstr>Apresentação do PowerPoint</vt:lpstr>
      <vt:lpstr>Manipulação da árvore DOM</vt:lpstr>
      <vt:lpstr>Manipulação da árvore DOM</vt:lpstr>
      <vt:lpstr>Manipulação da árvore DOM</vt:lpstr>
      <vt:lpstr>Manipulação da árvore DOM</vt:lpstr>
      <vt:lpstr>Manipulação da árvore DOM</vt:lpstr>
      <vt:lpstr>Exercício 4</vt:lpstr>
      <vt:lpstr>Outras propriedades do objeto document</vt:lpstr>
      <vt:lpstr>Collections do Objeto document</vt:lpstr>
      <vt:lpstr>Apresentação do PowerPoint</vt:lpstr>
      <vt:lpstr>Exercício 5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6 – JavaScript</dc:title>
  <dc:creator>Rafael Dias Araújo</dc:creator>
  <cp:lastModifiedBy>Mizael Carlos</cp:lastModifiedBy>
  <cp:revision>3</cp:revision>
  <dcterms:created xsi:type="dcterms:W3CDTF">2025-04-22T21:15:10Z</dcterms:created>
  <dcterms:modified xsi:type="dcterms:W3CDTF">2025-05-08T13:58:18Z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2025-04-22T00:00:00Z</vt:filetime>
  </property>
  <property fmtid="{D5CDD505-2E9C-101B-9397-08002B2CF9AE}" pid="5" name="Producer">
    <vt:lpwstr>3-Heights(TM) PDF Security Shell 4.8.25.2 (http://www.pdf-tools.com)</vt:lpwstr>
  </property>
</Properties>
</file>