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5718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primitivos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tratados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objetos,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métodos</a:t>
            </a:r>
            <a:endParaRPr sz="320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exemplo,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número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resgatado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meio 	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armazenar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valores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52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858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Funções</a:t>
            </a:r>
            <a:r>
              <a:rPr spc="-210" dirty="0"/>
              <a:t> </a:t>
            </a:r>
            <a:r>
              <a:rPr spc="-25" dirty="0"/>
              <a:t>anônimas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213975" cy="11576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simplesmente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nome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muito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passar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2801493"/>
            <a:ext cx="5504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6320" y="3404615"/>
            <a:ext cx="6217920" cy="148907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11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4B083"/>
                </a:solidFill>
                <a:latin typeface="Consolas"/>
                <a:cs typeface="Consolas"/>
              </a:rPr>
              <a:t>calculaQuadrado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1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400" spc="-3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numero;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10"/>
              </a:spcBef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6320" y="5268467"/>
            <a:ext cx="6217920" cy="149098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4B083"/>
                </a:solidFill>
                <a:latin typeface="Consolas"/>
                <a:cs typeface="Consolas"/>
              </a:rPr>
              <a:t>quadrado</a:t>
            </a:r>
            <a:r>
              <a:rPr sz="2400" spc="-4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spc="-4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10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8526" y="3090417"/>
            <a:ext cx="173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Função</a:t>
            </a:r>
            <a:r>
              <a:rPr sz="1800" i="1" spc="-8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tradicional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7247" y="4963159"/>
            <a:ext cx="156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Função</a:t>
            </a:r>
            <a:r>
              <a:rPr sz="1800" i="1" spc="-7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anônima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44954" y="5004561"/>
            <a:ext cx="2715895" cy="1119505"/>
            <a:chOff x="2044954" y="5004561"/>
            <a:chExt cx="2715895" cy="1119505"/>
          </a:xfrm>
        </p:grpSpPr>
        <p:sp>
          <p:nvSpPr>
            <p:cNvPr id="11" name="object 11"/>
            <p:cNvSpPr/>
            <p:nvPr/>
          </p:nvSpPr>
          <p:spPr>
            <a:xfrm>
              <a:off x="2051304" y="5010911"/>
              <a:ext cx="2703195" cy="1106805"/>
            </a:xfrm>
            <a:custGeom>
              <a:avLst/>
              <a:gdLst/>
              <a:ahLst/>
              <a:cxnLst/>
              <a:rect l="l" t="t" r="r" b="b"/>
              <a:pathLst>
                <a:path w="2703195" h="1106804">
                  <a:moveTo>
                    <a:pt x="1877568" y="0"/>
                  </a:moveTo>
                  <a:lnTo>
                    <a:pt x="184403" y="0"/>
                  </a:lnTo>
                  <a:lnTo>
                    <a:pt x="135378" y="6586"/>
                  </a:lnTo>
                  <a:lnTo>
                    <a:pt x="91327" y="25174"/>
                  </a:lnTo>
                  <a:lnTo>
                    <a:pt x="54006" y="54006"/>
                  </a:lnTo>
                  <a:lnTo>
                    <a:pt x="25174" y="91327"/>
                  </a:lnTo>
                  <a:lnTo>
                    <a:pt x="6586" y="135378"/>
                  </a:lnTo>
                  <a:lnTo>
                    <a:pt x="0" y="184404"/>
                  </a:lnTo>
                  <a:lnTo>
                    <a:pt x="0" y="922019"/>
                  </a:lnTo>
                  <a:lnTo>
                    <a:pt x="6586" y="971041"/>
                  </a:lnTo>
                  <a:lnTo>
                    <a:pt x="25174" y="1015091"/>
                  </a:lnTo>
                  <a:lnTo>
                    <a:pt x="54006" y="1052412"/>
                  </a:lnTo>
                  <a:lnTo>
                    <a:pt x="91327" y="1081246"/>
                  </a:lnTo>
                  <a:lnTo>
                    <a:pt x="135378" y="1099836"/>
                  </a:lnTo>
                  <a:lnTo>
                    <a:pt x="184403" y="1106424"/>
                  </a:lnTo>
                  <a:lnTo>
                    <a:pt x="1877568" y="1106424"/>
                  </a:lnTo>
                  <a:lnTo>
                    <a:pt x="1926593" y="1099836"/>
                  </a:lnTo>
                  <a:lnTo>
                    <a:pt x="1970644" y="1081246"/>
                  </a:lnTo>
                  <a:lnTo>
                    <a:pt x="2007965" y="1052412"/>
                  </a:lnTo>
                  <a:lnTo>
                    <a:pt x="2036797" y="1015091"/>
                  </a:lnTo>
                  <a:lnTo>
                    <a:pt x="2055385" y="971041"/>
                  </a:lnTo>
                  <a:lnTo>
                    <a:pt x="2061971" y="922019"/>
                  </a:lnTo>
                  <a:lnTo>
                    <a:pt x="2061971" y="461009"/>
                  </a:lnTo>
                  <a:lnTo>
                    <a:pt x="2600979" y="461009"/>
                  </a:lnTo>
                  <a:lnTo>
                    <a:pt x="2061971" y="184404"/>
                  </a:lnTo>
                  <a:lnTo>
                    <a:pt x="2055385" y="135378"/>
                  </a:lnTo>
                  <a:lnTo>
                    <a:pt x="2036797" y="91327"/>
                  </a:lnTo>
                  <a:lnTo>
                    <a:pt x="2007965" y="54006"/>
                  </a:lnTo>
                  <a:lnTo>
                    <a:pt x="1970644" y="25174"/>
                  </a:lnTo>
                  <a:lnTo>
                    <a:pt x="1926593" y="6586"/>
                  </a:lnTo>
                  <a:lnTo>
                    <a:pt x="1877568" y="0"/>
                  </a:lnTo>
                  <a:close/>
                </a:path>
                <a:path w="2703195" h="1106804">
                  <a:moveTo>
                    <a:pt x="2600979" y="461009"/>
                  </a:moveTo>
                  <a:lnTo>
                    <a:pt x="2061971" y="461009"/>
                  </a:lnTo>
                  <a:lnTo>
                    <a:pt x="2702941" y="513334"/>
                  </a:lnTo>
                  <a:lnTo>
                    <a:pt x="2600979" y="46100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1304" y="5010911"/>
              <a:ext cx="2703195" cy="1106805"/>
            </a:xfrm>
            <a:custGeom>
              <a:avLst/>
              <a:gdLst/>
              <a:ahLst/>
              <a:cxnLst/>
              <a:rect l="l" t="t" r="r" b="b"/>
              <a:pathLst>
                <a:path w="2703195" h="1106804">
                  <a:moveTo>
                    <a:pt x="0" y="184404"/>
                  </a:moveTo>
                  <a:lnTo>
                    <a:pt x="6586" y="135378"/>
                  </a:lnTo>
                  <a:lnTo>
                    <a:pt x="25174" y="91327"/>
                  </a:lnTo>
                  <a:lnTo>
                    <a:pt x="54006" y="54006"/>
                  </a:lnTo>
                  <a:lnTo>
                    <a:pt x="91327" y="25174"/>
                  </a:lnTo>
                  <a:lnTo>
                    <a:pt x="135378" y="6586"/>
                  </a:lnTo>
                  <a:lnTo>
                    <a:pt x="184403" y="0"/>
                  </a:lnTo>
                  <a:lnTo>
                    <a:pt x="1202817" y="0"/>
                  </a:lnTo>
                  <a:lnTo>
                    <a:pt x="1718309" y="0"/>
                  </a:lnTo>
                  <a:lnTo>
                    <a:pt x="1877568" y="0"/>
                  </a:lnTo>
                  <a:lnTo>
                    <a:pt x="1926593" y="6586"/>
                  </a:lnTo>
                  <a:lnTo>
                    <a:pt x="1970644" y="25174"/>
                  </a:lnTo>
                  <a:lnTo>
                    <a:pt x="2007965" y="54006"/>
                  </a:lnTo>
                  <a:lnTo>
                    <a:pt x="2036797" y="91327"/>
                  </a:lnTo>
                  <a:lnTo>
                    <a:pt x="2055385" y="135378"/>
                  </a:lnTo>
                  <a:lnTo>
                    <a:pt x="2061971" y="184404"/>
                  </a:lnTo>
                  <a:lnTo>
                    <a:pt x="2702941" y="513334"/>
                  </a:lnTo>
                  <a:lnTo>
                    <a:pt x="2061971" y="461009"/>
                  </a:lnTo>
                  <a:lnTo>
                    <a:pt x="2061971" y="922019"/>
                  </a:lnTo>
                  <a:lnTo>
                    <a:pt x="2055385" y="971041"/>
                  </a:lnTo>
                  <a:lnTo>
                    <a:pt x="2036797" y="1015091"/>
                  </a:lnTo>
                  <a:lnTo>
                    <a:pt x="2007965" y="1052412"/>
                  </a:lnTo>
                  <a:lnTo>
                    <a:pt x="1970644" y="1081246"/>
                  </a:lnTo>
                  <a:lnTo>
                    <a:pt x="1926593" y="1099836"/>
                  </a:lnTo>
                  <a:lnTo>
                    <a:pt x="1877568" y="1106424"/>
                  </a:lnTo>
                  <a:lnTo>
                    <a:pt x="1718309" y="1106424"/>
                  </a:lnTo>
                  <a:lnTo>
                    <a:pt x="1202817" y="1106424"/>
                  </a:lnTo>
                  <a:lnTo>
                    <a:pt x="184403" y="1106424"/>
                  </a:lnTo>
                  <a:lnTo>
                    <a:pt x="135378" y="1099836"/>
                  </a:lnTo>
                  <a:lnTo>
                    <a:pt x="91327" y="1081246"/>
                  </a:lnTo>
                  <a:lnTo>
                    <a:pt x="54006" y="1052412"/>
                  </a:lnTo>
                  <a:lnTo>
                    <a:pt x="25174" y="1015091"/>
                  </a:lnTo>
                  <a:lnTo>
                    <a:pt x="6586" y="971041"/>
                  </a:lnTo>
                  <a:lnTo>
                    <a:pt x="0" y="922019"/>
                  </a:lnTo>
                  <a:lnTo>
                    <a:pt x="0" y="461009"/>
                  </a:lnTo>
                  <a:lnTo>
                    <a:pt x="0" y="184404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15133" y="5078348"/>
            <a:ext cx="17341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variável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dá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um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nome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uma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611485" cy="299402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Implemente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somar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números.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window.prompt()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receber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dos 	</a:t>
            </a:r>
            <a:r>
              <a:rPr sz="3200" dirty="0">
                <a:latin typeface="Calibri"/>
                <a:cs typeface="Calibri"/>
              </a:rPr>
              <a:t>números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usuário.</a:t>
            </a:r>
            <a:endParaRPr sz="3200">
              <a:latin typeface="Calibri"/>
              <a:cs typeface="Calibri"/>
            </a:endParaRPr>
          </a:p>
          <a:p>
            <a:pPr marL="696595" marR="791845" lvl="1" indent="-227329">
              <a:lnSpc>
                <a:spcPts val="301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Será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função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onsolas"/>
                <a:cs typeface="Consolas"/>
              </a:rPr>
              <a:t>parseInt()</a:t>
            </a:r>
            <a:r>
              <a:rPr sz="2800" spc="-885" dirty="0"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o 	</a:t>
            </a:r>
            <a:r>
              <a:rPr sz="2800" dirty="0">
                <a:latin typeface="Calibri"/>
                <a:cs typeface="Calibri"/>
              </a:rPr>
              <a:t>número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inteiro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window.alert()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exibir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resultado.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45440" y="23876"/>
            <a:ext cx="312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GSI019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 Programação </a:t>
            </a:r>
            <a:r>
              <a:rPr sz="1200" dirty="0">
                <a:latin typeface="Calibri"/>
                <a:cs typeface="Calibri"/>
              </a:rPr>
              <a:t>para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Internet Desenvolvimento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Web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lado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cliente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10" dirty="0">
                <a:latin typeface="Calibri"/>
                <a:cs typeface="Calibri"/>
              </a:rPr>
              <a:t> JavaScript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638030" cy="25234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32131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Altere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exercício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receber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números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serem somados.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usuário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deverá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digitar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letra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‘s’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informar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valores.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array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armazenar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0344"/>
            <a:ext cx="9671685" cy="3317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dispensa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chaves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4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'Página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carregada...'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também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5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precisa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dos 	</a:t>
            </a:r>
            <a:r>
              <a:rPr sz="3200" spc="-10" dirty="0">
                <a:latin typeface="Calibri"/>
                <a:cs typeface="Calibri"/>
              </a:rPr>
              <a:t>parênteses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42303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Exemplos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onclick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onchange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alterado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onmouseover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sobre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onmouseout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retira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onkeydown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pressiona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tecla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teclado</a:t>
            </a:r>
            <a:endParaRPr sz="2800">
              <a:latin typeface="Calibri"/>
              <a:cs typeface="Calibri"/>
            </a:endParaRPr>
          </a:p>
          <a:p>
            <a:pPr marL="696595" marR="568960" lvl="1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onload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carregar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 	</a:t>
            </a:r>
            <a:r>
              <a:rPr sz="2800" spc="-10" dirty="0">
                <a:latin typeface="Calibri"/>
                <a:cs typeface="Calibri"/>
              </a:rPr>
              <a:t>completo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386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90790" y="363981"/>
            <a:ext cx="3124200" cy="3548379"/>
            <a:chOff x="7590790" y="363981"/>
            <a:chExt cx="3124200" cy="3548379"/>
          </a:xfrm>
        </p:grpSpPr>
        <p:sp>
          <p:nvSpPr>
            <p:cNvPr id="6" name="object 6"/>
            <p:cNvSpPr/>
            <p:nvPr/>
          </p:nvSpPr>
          <p:spPr>
            <a:xfrm>
              <a:off x="9151620" y="2357627"/>
              <a:ext cx="1557020" cy="1548130"/>
            </a:xfrm>
            <a:custGeom>
              <a:avLst/>
              <a:gdLst/>
              <a:ahLst/>
              <a:cxnLst/>
              <a:rect l="l" t="t" r="r" b="b"/>
              <a:pathLst>
                <a:path w="1557020" h="1548129">
                  <a:moveTo>
                    <a:pt x="1556003" y="1178052"/>
                  </a:moveTo>
                  <a:lnTo>
                    <a:pt x="1556003" y="1548130"/>
                  </a:lnTo>
                </a:path>
                <a:path w="1557020" h="1548129">
                  <a:moveTo>
                    <a:pt x="778763" y="0"/>
                  </a:moveTo>
                  <a:lnTo>
                    <a:pt x="778763" y="252222"/>
                  </a:lnTo>
                  <a:lnTo>
                    <a:pt x="1556511" y="252222"/>
                  </a:lnTo>
                  <a:lnTo>
                    <a:pt x="1556511" y="370077"/>
                  </a:lnTo>
                </a:path>
                <a:path w="1557020" h="1548129">
                  <a:moveTo>
                    <a:pt x="0" y="1178052"/>
                  </a:moveTo>
                  <a:lnTo>
                    <a:pt x="0" y="1548130"/>
                  </a:lnTo>
                </a:path>
                <a:path w="1557020" h="1548129">
                  <a:moveTo>
                    <a:pt x="777748" y="0"/>
                  </a:moveTo>
                  <a:lnTo>
                    <a:pt x="777748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300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0" y="0"/>
                  </a:moveTo>
                  <a:lnTo>
                    <a:pt x="0" y="252222"/>
                  </a:lnTo>
                  <a:lnTo>
                    <a:pt x="1166495" y="252222"/>
                  </a:lnTo>
                  <a:lnTo>
                    <a:pt x="1166495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7140" y="2357627"/>
              <a:ext cx="0" cy="1548130"/>
            </a:xfrm>
            <a:custGeom>
              <a:avLst/>
              <a:gdLst/>
              <a:ahLst/>
              <a:cxnLst/>
              <a:rect l="l" t="t" r="r" b="b"/>
              <a:pathLst>
                <a:path h="1548129">
                  <a:moveTo>
                    <a:pt x="0" y="1178052"/>
                  </a:moveTo>
                  <a:lnTo>
                    <a:pt x="0" y="1548130"/>
                  </a:lnTo>
                </a:path>
                <a:path h="1548129">
                  <a:moveTo>
                    <a:pt x="0" y="0"/>
                  </a:move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714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1166494" y="0"/>
                  </a:moveTo>
                  <a:lnTo>
                    <a:pt x="1166494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0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8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0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39" y="728344"/>
                  </a:lnTo>
                  <a:lnTo>
                    <a:pt x="1272539" y="80898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8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0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39" y="80898"/>
                  </a:lnTo>
                  <a:lnTo>
                    <a:pt x="1272539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0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20"/>
                  </a:lnTo>
                  <a:lnTo>
                    <a:pt x="1191768" y="807720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20"/>
                  </a:lnTo>
                  <a:lnTo>
                    <a:pt x="80772" y="807720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87816" y="741680"/>
            <a:ext cx="4330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html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53757" y="1542033"/>
            <a:ext cx="1427480" cy="956310"/>
            <a:chOff x="6953757" y="1542033"/>
            <a:chExt cx="1427480" cy="956310"/>
          </a:xfrm>
        </p:grpSpPr>
        <p:sp>
          <p:nvSpPr>
            <p:cNvPr id="16" name="object 16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7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06081" y="1919986"/>
            <a:ext cx="4648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53757" y="2721610"/>
            <a:ext cx="1427480" cy="955040"/>
            <a:chOff x="6953757" y="2721610"/>
            <a:chExt cx="1427480" cy="955040"/>
          </a:xfrm>
        </p:grpSpPr>
        <p:sp>
          <p:nvSpPr>
            <p:cNvPr id="22" name="object 22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48753" y="3098673"/>
            <a:ext cx="3790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Calibri"/>
                <a:cs typeface="Calibri"/>
              </a:rPr>
              <a:t>title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53757" y="3899661"/>
            <a:ext cx="1427480" cy="955040"/>
            <a:chOff x="6953757" y="3899661"/>
            <a:chExt cx="1427480" cy="955040"/>
          </a:xfrm>
        </p:grpSpPr>
        <p:sp>
          <p:nvSpPr>
            <p:cNvPr id="28" name="object 28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1100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57785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“Minha 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87002" y="1542033"/>
            <a:ext cx="1427480" cy="956310"/>
            <a:chOff x="9287002" y="1542033"/>
            <a:chExt cx="1427480" cy="956310"/>
          </a:xfrm>
        </p:grpSpPr>
        <p:sp>
          <p:nvSpPr>
            <p:cNvPr id="34" name="object 34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7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839325" y="1919986"/>
            <a:ext cx="4660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body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509761" y="2721610"/>
            <a:ext cx="1427480" cy="955040"/>
            <a:chOff x="8509761" y="2721610"/>
            <a:chExt cx="1427480" cy="955040"/>
          </a:xfrm>
        </p:grpSpPr>
        <p:sp>
          <p:nvSpPr>
            <p:cNvPr id="40" name="object 40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2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2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69654" y="3098673"/>
            <a:ext cx="2508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latin typeface="Calibri"/>
                <a:cs typeface="Calibri"/>
              </a:rPr>
              <a:t>h1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509761" y="3899661"/>
            <a:ext cx="1427480" cy="955040"/>
            <a:chOff x="8509761" y="3899661"/>
            <a:chExt cx="1427480" cy="955040"/>
          </a:xfrm>
        </p:grpSpPr>
        <p:sp>
          <p:nvSpPr>
            <p:cNvPr id="46" name="object 46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1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1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761221" y="4158488"/>
            <a:ext cx="10668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“</a:t>
            </a: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Primeira</a:t>
            </a:r>
            <a:endParaRPr sz="1700">
              <a:latin typeface="Consolas"/>
              <a:cs typeface="Consolas"/>
            </a:endParaRPr>
          </a:p>
          <a:p>
            <a:pPr marL="117475">
              <a:lnSpc>
                <a:spcPts val="1950"/>
              </a:lnSpc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064242" y="2721610"/>
            <a:ext cx="1427480" cy="955040"/>
            <a:chOff x="10064242" y="2721610"/>
            <a:chExt cx="1427480" cy="955040"/>
          </a:xfrm>
        </p:grpSpPr>
        <p:sp>
          <p:nvSpPr>
            <p:cNvPr id="52" name="object 52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780268" y="3098673"/>
            <a:ext cx="1397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064242" y="3899661"/>
            <a:ext cx="1427480" cy="955040"/>
            <a:chOff x="10064242" y="3899661"/>
            <a:chExt cx="1427480" cy="955040"/>
          </a:xfrm>
        </p:grpSpPr>
        <p:sp>
          <p:nvSpPr>
            <p:cNvPr id="58" name="object 58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42212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16839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“Olá, mundo!”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59063" y="1339188"/>
            <a:ext cx="4636770" cy="3738245"/>
          </a:xfrm>
          <a:custGeom>
            <a:avLst/>
            <a:gdLst/>
            <a:ahLst/>
            <a:cxnLst/>
            <a:rect l="l" t="t" r="r" b="b"/>
            <a:pathLst>
              <a:path w="4636770" h="3738245">
                <a:moveTo>
                  <a:pt x="6212" y="3455"/>
                </a:moveTo>
                <a:lnTo>
                  <a:pt x="60567" y="1903"/>
                </a:lnTo>
                <a:lnTo>
                  <a:pt x="119437" y="828"/>
                </a:lnTo>
                <a:lnTo>
                  <a:pt x="182658" y="203"/>
                </a:lnTo>
                <a:lnTo>
                  <a:pt x="250066" y="0"/>
                </a:lnTo>
                <a:lnTo>
                  <a:pt x="285288" y="47"/>
                </a:lnTo>
                <a:lnTo>
                  <a:pt x="358668" y="422"/>
                </a:lnTo>
                <a:lnTo>
                  <a:pt x="396783" y="744"/>
                </a:lnTo>
                <a:lnTo>
                  <a:pt x="435822" y="1149"/>
                </a:lnTo>
                <a:lnTo>
                  <a:pt x="475764" y="1635"/>
                </a:lnTo>
                <a:lnTo>
                  <a:pt x="516587" y="2199"/>
                </a:lnTo>
                <a:lnTo>
                  <a:pt x="558273" y="2836"/>
                </a:lnTo>
                <a:lnTo>
                  <a:pt x="600799" y="3543"/>
                </a:lnTo>
                <a:lnTo>
                  <a:pt x="644146" y="4317"/>
                </a:lnTo>
                <a:lnTo>
                  <a:pt x="688293" y="5154"/>
                </a:lnTo>
                <a:lnTo>
                  <a:pt x="733219" y="6050"/>
                </a:lnTo>
                <a:lnTo>
                  <a:pt x="778904" y="7003"/>
                </a:lnTo>
                <a:lnTo>
                  <a:pt x="825327" y="8009"/>
                </a:lnTo>
                <a:lnTo>
                  <a:pt x="872468" y="9063"/>
                </a:lnTo>
                <a:lnTo>
                  <a:pt x="920305" y="10163"/>
                </a:lnTo>
                <a:lnTo>
                  <a:pt x="968820" y="11305"/>
                </a:lnTo>
                <a:lnTo>
                  <a:pt x="1017990" y="12486"/>
                </a:lnTo>
                <a:lnTo>
                  <a:pt x="1067796" y="13701"/>
                </a:lnTo>
                <a:lnTo>
                  <a:pt x="1118216" y="14948"/>
                </a:lnTo>
                <a:lnTo>
                  <a:pt x="1169231" y="16224"/>
                </a:lnTo>
                <a:lnTo>
                  <a:pt x="1220820" y="17523"/>
                </a:lnTo>
                <a:lnTo>
                  <a:pt x="1272962" y="18844"/>
                </a:lnTo>
                <a:lnTo>
                  <a:pt x="1325636" y="20182"/>
                </a:lnTo>
                <a:lnTo>
                  <a:pt x="1378822" y="21534"/>
                </a:lnTo>
                <a:lnTo>
                  <a:pt x="1432500" y="22896"/>
                </a:lnTo>
                <a:lnTo>
                  <a:pt x="1486649" y="24265"/>
                </a:lnTo>
                <a:lnTo>
                  <a:pt x="1541248" y="25638"/>
                </a:lnTo>
                <a:lnTo>
                  <a:pt x="1596277" y="27010"/>
                </a:lnTo>
                <a:lnTo>
                  <a:pt x="1651715" y="28379"/>
                </a:lnTo>
                <a:lnTo>
                  <a:pt x="1707542" y="29741"/>
                </a:lnTo>
                <a:lnTo>
                  <a:pt x="1763737" y="31092"/>
                </a:lnTo>
                <a:lnTo>
                  <a:pt x="1820280" y="32428"/>
                </a:lnTo>
                <a:lnTo>
                  <a:pt x="1877149" y="33747"/>
                </a:lnTo>
                <a:lnTo>
                  <a:pt x="1934325" y="35045"/>
                </a:lnTo>
                <a:lnTo>
                  <a:pt x="1991787" y="36318"/>
                </a:lnTo>
                <a:lnTo>
                  <a:pt x="2049514" y="37563"/>
                </a:lnTo>
                <a:lnTo>
                  <a:pt x="2107486" y="38776"/>
                </a:lnTo>
                <a:lnTo>
                  <a:pt x="2165682" y="39954"/>
                </a:lnTo>
                <a:lnTo>
                  <a:pt x="2224082" y="41092"/>
                </a:lnTo>
                <a:lnTo>
                  <a:pt x="2282664" y="42189"/>
                </a:lnTo>
                <a:lnTo>
                  <a:pt x="2341410" y="43240"/>
                </a:lnTo>
                <a:lnTo>
                  <a:pt x="2400297" y="44241"/>
                </a:lnTo>
                <a:lnTo>
                  <a:pt x="2459305" y="45189"/>
                </a:lnTo>
                <a:lnTo>
                  <a:pt x="2518415" y="46082"/>
                </a:lnTo>
                <a:lnTo>
                  <a:pt x="2577604" y="46914"/>
                </a:lnTo>
                <a:lnTo>
                  <a:pt x="2636853" y="47682"/>
                </a:lnTo>
                <a:lnTo>
                  <a:pt x="2696142" y="48384"/>
                </a:lnTo>
                <a:lnTo>
                  <a:pt x="2755449" y="49016"/>
                </a:lnTo>
                <a:lnTo>
                  <a:pt x="2814754" y="49573"/>
                </a:lnTo>
                <a:lnTo>
                  <a:pt x="2874036" y="50053"/>
                </a:lnTo>
                <a:lnTo>
                  <a:pt x="2933276" y="50452"/>
                </a:lnTo>
                <a:lnTo>
                  <a:pt x="2992451" y="50766"/>
                </a:lnTo>
                <a:lnTo>
                  <a:pt x="3051543" y="50992"/>
                </a:lnTo>
                <a:lnTo>
                  <a:pt x="3110529" y="51127"/>
                </a:lnTo>
                <a:lnTo>
                  <a:pt x="3169390" y="51167"/>
                </a:lnTo>
                <a:lnTo>
                  <a:pt x="3228106" y="51108"/>
                </a:lnTo>
                <a:lnTo>
                  <a:pt x="3286654" y="50947"/>
                </a:lnTo>
                <a:lnTo>
                  <a:pt x="3345016" y="50680"/>
                </a:lnTo>
                <a:lnTo>
                  <a:pt x="3403170" y="50304"/>
                </a:lnTo>
                <a:lnTo>
                  <a:pt x="3461096" y="49816"/>
                </a:lnTo>
                <a:lnTo>
                  <a:pt x="3518773" y="49211"/>
                </a:lnTo>
                <a:lnTo>
                  <a:pt x="3576181" y="48487"/>
                </a:lnTo>
                <a:lnTo>
                  <a:pt x="3633299" y="47640"/>
                </a:lnTo>
                <a:lnTo>
                  <a:pt x="3690107" y="46666"/>
                </a:lnTo>
                <a:lnTo>
                  <a:pt x="3746584" y="45561"/>
                </a:lnTo>
                <a:lnTo>
                  <a:pt x="3802709" y="44323"/>
                </a:lnTo>
                <a:lnTo>
                  <a:pt x="3858462" y="42948"/>
                </a:lnTo>
                <a:lnTo>
                  <a:pt x="3913822" y="41432"/>
                </a:lnTo>
                <a:lnTo>
                  <a:pt x="3968770" y="39771"/>
                </a:lnTo>
                <a:lnTo>
                  <a:pt x="4023283" y="37963"/>
                </a:lnTo>
                <a:lnTo>
                  <a:pt x="4077342" y="36003"/>
                </a:lnTo>
                <a:lnTo>
                  <a:pt x="4130926" y="33889"/>
                </a:lnTo>
                <a:lnTo>
                  <a:pt x="4184015" y="31616"/>
                </a:lnTo>
                <a:lnTo>
                  <a:pt x="4236587" y="29181"/>
                </a:lnTo>
                <a:lnTo>
                  <a:pt x="4288623" y="26581"/>
                </a:lnTo>
                <a:lnTo>
                  <a:pt x="4340102" y="23812"/>
                </a:lnTo>
                <a:lnTo>
                  <a:pt x="4391003" y="20871"/>
                </a:lnTo>
                <a:lnTo>
                  <a:pt x="4441306" y="17754"/>
                </a:lnTo>
                <a:lnTo>
                  <a:pt x="4490990" y="14457"/>
                </a:lnTo>
                <a:lnTo>
                  <a:pt x="4540035" y="10977"/>
                </a:lnTo>
                <a:lnTo>
                  <a:pt x="4588420" y="7311"/>
                </a:lnTo>
                <a:lnTo>
                  <a:pt x="4636124" y="3455"/>
                </a:lnTo>
                <a:lnTo>
                  <a:pt x="4636464" y="41662"/>
                </a:lnTo>
                <a:lnTo>
                  <a:pt x="4636603" y="80168"/>
                </a:lnTo>
                <a:lnTo>
                  <a:pt x="4636550" y="118975"/>
                </a:lnTo>
                <a:lnTo>
                  <a:pt x="4636311" y="158084"/>
                </a:lnTo>
                <a:lnTo>
                  <a:pt x="4635896" y="197499"/>
                </a:lnTo>
                <a:lnTo>
                  <a:pt x="4635312" y="237220"/>
                </a:lnTo>
                <a:lnTo>
                  <a:pt x="4634567" y="277249"/>
                </a:lnTo>
                <a:lnTo>
                  <a:pt x="4633670" y="317589"/>
                </a:lnTo>
                <a:lnTo>
                  <a:pt x="4632628" y="358241"/>
                </a:lnTo>
                <a:lnTo>
                  <a:pt x="4631450" y="399207"/>
                </a:lnTo>
                <a:lnTo>
                  <a:pt x="4630144" y="440490"/>
                </a:lnTo>
                <a:lnTo>
                  <a:pt x="4628717" y="482091"/>
                </a:lnTo>
                <a:lnTo>
                  <a:pt x="4627179" y="524012"/>
                </a:lnTo>
                <a:lnTo>
                  <a:pt x="4625537" y="566255"/>
                </a:lnTo>
                <a:lnTo>
                  <a:pt x="4623799" y="608821"/>
                </a:lnTo>
                <a:lnTo>
                  <a:pt x="4621973" y="651714"/>
                </a:lnTo>
                <a:lnTo>
                  <a:pt x="4620067" y="694934"/>
                </a:lnTo>
                <a:lnTo>
                  <a:pt x="4618090" y="738484"/>
                </a:lnTo>
                <a:lnTo>
                  <a:pt x="4616050" y="782366"/>
                </a:lnTo>
                <a:lnTo>
                  <a:pt x="4613954" y="826581"/>
                </a:lnTo>
                <a:lnTo>
                  <a:pt x="4611811" y="871131"/>
                </a:lnTo>
                <a:lnTo>
                  <a:pt x="4609629" y="916019"/>
                </a:lnTo>
                <a:lnTo>
                  <a:pt x="4607416" y="961246"/>
                </a:lnTo>
                <a:lnTo>
                  <a:pt x="4605179" y="1006814"/>
                </a:lnTo>
                <a:lnTo>
                  <a:pt x="4602928" y="1052725"/>
                </a:lnTo>
                <a:lnTo>
                  <a:pt x="4600671" y="1098982"/>
                </a:lnTo>
                <a:lnTo>
                  <a:pt x="4598414" y="1145585"/>
                </a:lnTo>
                <a:lnTo>
                  <a:pt x="4596167" y="1192537"/>
                </a:lnTo>
                <a:lnTo>
                  <a:pt x="4593938" y="1239840"/>
                </a:lnTo>
                <a:lnTo>
                  <a:pt x="4591734" y="1287496"/>
                </a:lnTo>
                <a:lnTo>
                  <a:pt x="4589564" y="1335507"/>
                </a:lnTo>
                <a:lnTo>
                  <a:pt x="4587435" y="1383873"/>
                </a:lnTo>
                <a:lnTo>
                  <a:pt x="4585357" y="1432599"/>
                </a:lnTo>
                <a:lnTo>
                  <a:pt x="4583337" y="1481685"/>
                </a:lnTo>
                <a:lnTo>
                  <a:pt x="4581382" y="1531133"/>
                </a:lnTo>
                <a:lnTo>
                  <a:pt x="4579502" y="1580945"/>
                </a:lnTo>
                <a:lnTo>
                  <a:pt x="4577705" y="1631124"/>
                </a:lnTo>
                <a:lnTo>
                  <a:pt x="4575998" y="1681670"/>
                </a:lnTo>
                <a:lnTo>
                  <a:pt x="4574389" y="1732587"/>
                </a:lnTo>
                <a:lnTo>
                  <a:pt x="4572887" y="1783876"/>
                </a:lnTo>
                <a:lnTo>
                  <a:pt x="4571499" y="1835538"/>
                </a:lnTo>
                <a:lnTo>
                  <a:pt x="4570235" y="1887576"/>
                </a:lnTo>
                <a:lnTo>
                  <a:pt x="4569101" y="1939992"/>
                </a:lnTo>
                <a:lnTo>
                  <a:pt x="4568106" y="1992788"/>
                </a:lnTo>
                <a:lnTo>
                  <a:pt x="4567259" y="2045965"/>
                </a:lnTo>
                <a:lnTo>
                  <a:pt x="4566566" y="2099526"/>
                </a:lnTo>
                <a:lnTo>
                  <a:pt x="4566037" y="2153471"/>
                </a:lnTo>
                <a:lnTo>
                  <a:pt x="4565679" y="2207805"/>
                </a:lnTo>
                <a:lnTo>
                  <a:pt x="4565501" y="2262527"/>
                </a:lnTo>
                <a:lnTo>
                  <a:pt x="4565510" y="2317641"/>
                </a:lnTo>
                <a:lnTo>
                  <a:pt x="4565715" y="2373148"/>
                </a:lnTo>
                <a:lnTo>
                  <a:pt x="4566124" y="2429049"/>
                </a:lnTo>
                <a:lnTo>
                  <a:pt x="4566745" y="2485348"/>
                </a:lnTo>
                <a:lnTo>
                  <a:pt x="4567586" y="2542045"/>
                </a:lnTo>
                <a:lnTo>
                  <a:pt x="4568654" y="2599143"/>
                </a:lnTo>
                <a:lnTo>
                  <a:pt x="4569959" y="2656644"/>
                </a:lnTo>
                <a:lnTo>
                  <a:pt x="4571508" y="2714550"/>
                </a:lnTo>
                <a:lnTo>
                  <a:pt x="4573310" y="2772862"/>
                </a:lnTo>
                <a:lnTo>
                  <a:pt x="4575372" y="2831582"/>
                </a:lnTo>
                <a:lnTo>
                  <a:pt x="4577703" y="2890713"/>
                </a:lnTo>
                <a:lnTo>
                  <a:pt x="4580310" y="2950256"/>
                </a:lnTo>
                <a:lnTo>
                  <a:pt x="4583202" y="3010213"/>
                </a:lnTo>
                <a:lnTo>
                  <a:pt x="4586387" y="3070587"/>
                </a:lnTo>
                <a:lnTo>
                  <a:pt x="4589873" y="3131378"/>
                </a:lnTo>
                <a:lnTo>
                  <a:pt x="4593667" y="3192590"/>
                </a:lnTo>
                <a:lnTo>
                  <a:pt x="4597779" y="3254223"/>
                </a:lnTo>
                <a:lnTo>
                  <a:pt x="4602217" y="3316280"/>
                </a:lnTo>
                <a:lnTo>
                  <a:pt x="4606987" y="3378763"/>
                </a:lnTo>
                <a:lnTo>
                  <a:pt x="4612099" y="3441674"/>
                </a:lnTo>
                <a:lnTo>
                  <a:pt x="4617561" y="3505014"/>
                </a:lnTo>
                <a:lnTo>
                  <a:pt x="4623380" y="3568786"/>
                </a:lnTo>
                <a:lnTo>
                  <a:pt x="4629565" y="3632991"/>
                </a:lnTo>
                <a:lnTo>
                  <a:pt x="4636124" y="3697631"/>
                </a:lnTo>
                <a:lnTo>
                  <a:pt x="4611435" y="3700635"/>
                </a:lnTo>
                <a:lnTo>
                  <a:pt x="4558049" y="3706233"/>
                </a:lnTo>
                <a:lnTo>
                  <a:pt x="4499487" y="3711301"/>
                </a:lnTo>
                <a:lnTo>
                  <a:pt x="4435955" y="3715859"/>
                </a:lnTo>
                <a:lnTo>
                  <a:pt x="4367661" y="3719924"/>
                </a:lnTo>
                <a:lnTo>
                  <a:pt x="4294808" y="3723517"/>
                </a:lnTo>
                <a:lnTo>
                  <a:pt x="4256737" y="3725142"/>
                </a:lnTo>
                <a:lnTo>
                  <a:pt x="4217604" y="3726656"/>
                </a:lnTo>
                <a:lnTo>
                  <a:pt x="4177434" y="3728061"/>
                </a:lnTo>
                <a:lnTo>
                  <a:pt x="4136253" y="3729360"/>
                </a:lnTo>
                <a:lnTo>
                  <a:pt x="4094088" y="3730555"/>
                </a:lnTo>
                <a:lnTo>
                  <a:pt x="4050962" y="3731648"/>
                </a:lnTo>
                <a:lnTo>
                  <a:pt x="4006904" y="3732642"/>
                </a:lnTo>
                <a:lnTo>
                  <a:pt x="3961937" y="3733539"/>
                </a:lnTo>
                <a:lnTo>
                  <a:pt x="3916089" y="3734342"/>
                </a:lnTo>
                <a:lnTo>
                  <a:pt x="3869384" y="3735053"/>
                </a:lnTo>
                <a:lnTo>
                  <a:pt x="3821848" y="3735674"/>
                </a:lnTo>
                <a:lnTo>
                  <a:pt x="3773507" y="3736208"/>
                </a:lnTo>
                <a:lnTo>
                  <a:pt x="3724387" y="3736656"/>
                </a:lnTo>
                <a:lnTo>
                  <a:pt x="3674514" y="3737022"/>
                </a:lnTo>
                <a:lnTo>
                  <a:pt x="3623912" y="3737308"/>
                </a:lnTo>
                <a:lnTo>
                  <a:pt x="3572609" y="3737516"/>
                </a:lnTo>
                <a:lnTo>
                  <a:pt x="3520629" y="3737649"/>
                </a:lnTo>
                <a:lnTo>
                  <a:pt x="3467999" y="3737709"/>
                </a:lnTo>
                <a:lnTo>
                  <a:pt x="3414744" y="3737697"/>
                </a:lnTo>
                <a:lnTo>
                  <a:pt x="3360890" y="3737618"/>
                </a:lnTo>
                <a:lnTo>
                  <a:pt x="3306462" y="3737472"/>
                </a:lnTo>
                <a:lnTo>
                  <a:pt x="3251487" y="3737263"/>
                </a:lnTo>
                <a:lnTo>
                  <a:pt x="3195989" y="3736993"/>
                </a:lnTo>
                <a:lnTo>
                  <a:pt x="3139996" y="3736664"/>
                </a:lnTo>
                <a:lnTo>
                  <a:pt x="3083532" y="3736278"/>
                </a:lnTo>
                <a:lnTo>
                  <a:pt x="3026623" y="3735839"/>
                </a:lnTo>
                <a:lnTo>
                  <a:pt x="2969295" y="3735347"/>
                </a:lnTo>
                <a:lnTo>
                  <a:pt x="2911573" y="3734807"/>
                </a:lnTo>
                <a:lnTo>
                  <a:pt x="2853485" y="3734219"/>
                </a:lnTo>
                <a:lnTo>
                  <a:pt x="2795054" y="3733587"/>
                </a:lnTo>
                <a:lnTo>
                  <a:pt x="2736307" y="3732913"/>
                </a:lnTo>
                <a:lnTo>
                  <a:pt x="2677270" y="3732198"/>
                </a:lnTo>
                <a:lnTo>
                  <a:pt x="2617968" y="3731447"/>
                </a:lnTo>
                <a:lnTo>
                  <a:pt x="2558427" y="3730660"/>
                </a:lnTo>
                <a:lnTo>
                  <a:pt x="2498673" y="3729840"/>
                </a:lnTo>
                <a:lnTo>
                  <a:pt x="2438731" y="3728991"/>
                </a:lnTo>
                <a:lnTo>
                  <a:pt x="2378627" y="3728113"/>
                </a:lnTo>
                <a:lnTo>
                  <a:pt x="2318388" y="3727210"/>
                </a:lnTo>
                <a:lnTo>
                  <a:pt x="2258038" y="3726283"/>
                </a:lnTo>
                <a:lnTo>
                  <a:pt x="2197604" y="3725336"/>
                </a:lnTo>
                <a:lnTo>
                  <a:pt x="2137110" y="3724370"/>
                </a:lnTo>
                <a:lnTo>
                  <a:pt x="2076584" y="3723388"/>
                </a:lnTo>
                <a:lnTo>
                  <a:pt x="2016050" y="3722392"/>
                </a:lnTo>
                <a:lnTo>
                  <a:pt x="1955535" y="3721385"/>
                </a:lnTo>
                <a:lnTo>
                  <a:pt x="1895063" y="3720370"/>
                </a:lnTo>
                <a:lnTo>
                  <a:pt x="1834661" y="3719347"/>
                </a:lnTo>
                <a:lnTo>
                  <a:pt x="1774355" y="3718321"/>
                </a:lnTo>
                <a:lnTo>
                  <a:pt x="1714170" y="3717292"/>
                </a:lnTo>
                <a:lnTo>
                  <a:pt x="1654132" y="3716264"/>
                </a:lnTo>
                <a:lnTo>
                  <a:pt x="1594267" y="3715239"/>
                </a:lnTo>
                <a:lnTo>
                  <a:pt x="1534600" y="3714219"/>
                </a:lnTo>
                <a:lnTo>
                  <a:pt x="1475157" y="3713207"/>
                </a:lnTo>
                <a:lnTo>
                  <a:pt x="1415964" y="3712205"/>
                </a:lnTo>
                <a:lnTo>
                  <a:pt x="1357047" y="3711216"/>
                </a:lnTo>
                <a:lnTo>
                  <a:pt x="1298431" y="3710241"/>
                </a:lnTo>
                <a:lnTo>
                  <a:pt x="1240142" y="3709284"/>
                </a:lnTo>
                <a:lnTo>
                  <a:pt x="1182206" y="3708346"/>
                </a:lnTo>
                <a:lnTo>
                  <a:pt x="1124648" y="3707430"/>
                </a:lnTo>
                <a:lnTo>
                  <a:pt x="1067494" y="3706538"/>
                </a:lnTo>
                <a:lnTo>
                  <a:pt x="1010771" y="3705673"/>
                </a:lnTo>
                <a:lnTo>
                  <a:pt x="954503" y="3704837"/>
                </a:lnTo>
                <a:lnTo>
                  <a:pt x="898717" y="3704032"/>
                </a:lnTo>
                <a:lnTo>
                  <a:pt x="843437" y="3703261"/>
                </a:lnTo>
                <a:lnTo>
                  <a:pt x="788691" y="3702527"/>
                </a:lnTo>
                <a:lnTo>
                  <a:pt x="734503" y="3701830"/>
                </a:lnTo>
                <a:lnTo>
                  <a:pt x="680900" y="3701175"/>
                </a:lnTo>
                <a:lnTo>
                  <a:pt x="627906" y="3700563"/>
                </a:lnTo>
                <a:lnTo>
                  <a:pt x="575548" y="3699997"/>
                </a:lnTo>
                <a:lnTo>
                  <a:pt x="523852" y="3699479"/>
                </a:lnTo>
                <a:lnTo>
                  <a:pt x="472843" y="3699012"/>
                </a:lnTo>
                <a:lnTo>
                  <a:pt x="422547" y="3698597"/>
                </a:lnTo>
                <a:lnTo>
                  <a:pt x="372990" y="3698237"/>
                </a:lnTo>
                <a:lnTo>
                  <a:pt x="324197" y="3697935"/>
                </a:lnTo>
                <a:lnTo>
                  <a:pt x="276194" y="3697693"/>
                </a:lnTo>
                <a:lnTo>
                  <a:pt x="229008" y="3697513"/>
                </a:lnTo>
                <a:lnTo>
                  <a:pt x="182662" y="3697398"/>
                </a:lnTo>
                <a:lnTo>
                  <a:pt x="137184" y="3697349"/>
                </a:lnTo>
                <a:lnTo>
                  <a:pt x="92600" y="3697371"/>
                </a:lnTo>
                <a:lnTo>
                  <a:pt x="48933" y="3697464"/>
                </a:lnTo>
                <a:lnTo>
                  <a:pt x="6212" y="3697631"/>
                </a:lnTo>
                <a:lnTo>
                  <a:pt x="5398" y="3680866"/>
                </a:lnTo>
                <a:lnTo>
                  <a:pt x="3964" y="3639253"/>
                </a:lnTo>
                <a:lnTo>
                  <a:pt x="2776" y="3587365"/>
                </a:lnTo>
                <a:lnTo>
                  <a:pt x="1819" y="3525804"/>
                </a:lnTo>
                <a:lnTo>
                  <a:pt x="1081" y="3455171"/>
                </a:lnTo>
                <a:lnTo>
                  <a:pt x="788" y="3416641"/>
                </a:lnTo>
                <a:lnTo>
                  <a:pt x="545" y="3376068"/>
                </a:lnTo>
                <a:lnTo>
                  <a:pt x="349" y="3333527"/>
                </a:lnTo>
                <a:lnTo>
                  <a:pt x="198" y="3289095"/>
                </a:lnTo>
                <a:lnTo>
                  <a:pt x="91" y="3242845"/>
                </a:lnTo>
                <a:lnTo>
                  <a:pt x="25" y="3194854"/>
                </a:lnTo>
                <a:lnTo>
                  <a:pt x="0" y="3145196"/>
                </a:lnTo>
                <a:lnTo>
                  <a:pt x="12" y="3093947"/>
                </a:lnTo>
                <a:lnTo>
                  <a:pt x="61" y="3041181"/>
                </a:lnTo>
                <a:lnTo>
                  <a:pt x="145" y="2986974"/>
                </a:lnTo>
                <a:lnTo>
                  <a:pt x="261" y="2931402"/>
                </a:lnTo>
                <a:lnTo>
                  <a:pt x="409" y="2874538"/>
                </a:lnTo>
                <a:lnTo>
                  <a:pt x="585" y="2816459"/>
                </a:lnTo>
                <a:lnTo>
                  <a:pt x="789" y="2757239"/>
                </a:lnTo>
                <a:lnTo>
                  <a:pt x="1019" y="2696954"/>
                </a:lnTo>
                <a:lnTo>
                  <a:pt x="1272" y="2635679"/>
                </a:lnTo>
                <a:lnTo>
                  <a:pt x="1548" y="2573489"/>
                </a:lnTo>
                <a:lnTo>
                  <a:pt x="1843" y="2510460"/>
                </a:lnTo>
                <a:lnTo>
                  <a:pt x="2157" y="2446666"/>
                </a:lnTo>
                <a:lnTo>
                  <a:pt x="2488" y="2382182"/>
                </a:lnTo>
                <a:lnTo>
                  <a:pt x="2834" y="2317084"/>
                </a:lnTo>
                <a:lnTo>
                  <a:pt x="3192" y="2251447"/>
                </a:lnTo>
                <a:lnTo>
                  <a:pt x="3562" y="2185346"/>
                </a:lnTo>
                <a:lnTo>
                  <a:pt x="3941" y="2118856"/>
                </a:lnTo>
                <a:lnTo>
                  <a:pt x="4328" y="2052053"/>
                </a:lnTo>
                <a:lnTo>
                  <a:pt x="4720" y="1985011"/>
                </a:lnTo>
                <a:lnTo>
                  <a:pt x="5117" y="1917806"/>
                </a:lnTo>
                <a:lnTo>
                  <a:pt x="5516" y="1850513"/>
                </a:lnTo>
                <a:lnTo>
                  <a:pt x="5915" y="1783208"/>
                </a:lnTo>
                <a:lnTo>
                  <a:pt x="6314" y="1715964"/>
                </a:lnTo>
                <a:lnTo>
                  <a:pt x="6708" y="1648858"/>
                </a:lnTo>
                <a:lnTo>
                  <a:pt x="7098" y="1581964"/>
                </a:lnTo>
                <a:lnTo>
                  <a:pt x="7482" y="1515359"/>
                </a:lnTo>
                <a:lnTo>
                  <a:pt x="7856" y="1449116"/>
                </a:lnTo>
                <a:lnTo>
                  <a:pt x="8220" y="1383311"/>
                </a:lnTo>
                <a:lnTo>
                  <a:pt x="8573" y="1318020"/>
                </a:lnTo>
                <a:lnTo>
                  <a:pt x="8911" y="1253317"/>
                </a:lnTo>
                <a:lnTo>
                  <a:pt x="9233" y="1189278"/>
                </a:lnTo>
                <a:lnTo>
                  <a:pt x="9538" y="1125978"/>
                </a:lnTo>
                <a:lnTo>
                  <a:pt x="9824" y="1063491"/>
                </a:lnTo>
                <a:lnTo>
                  <a:pt x="10089" y="1001894"/>
                </a:lnTo>
                <a:lnTo>
                  <a:pt x="10330" y="941261"/>
                </a:lnTo>
                <a:lnTo>
                  <a:pt x="10547" y="881668"/>
                </a:lnTo>
                <a:lnTo>
                  <a:pt x="10738" y="823189"/>
                </a:lnTo>
                <a:lnTo>
                  <a:pt x="10900" y="765900"/>
                </a:lnTo>
                <a:lnTo>
                  <a:pt x="11032" y="709876"/>
                </a:lnTo>
                <a:lnTo>
                  <a:pt x="11132" y="655192"/>
                </a:lnTo>
                <a:lnTo>
                  <a:pt x="11198" y="601924"/>
                </a:lnTo>
                <a:lnTo>
                  <a:pt x="11229" y="550146"/>
                </a:lnTo>
                <a:lnTo>
                  <a:pt x="11223" y="499934"/>
                </a:lnTo>
                <a:lnTo>
                  <a:pt x="11177" y="451362"/>
                </a:lnTo>
                <a:lnTo>
                  <a:pt x="11091" y="404507"/>
                </a:lnTo>
                <a:lnTo>
                  <a:pt x="10962" y="359443"/>
                </a:lnTo>
                <a:lnTo>
                  <a:pt x="10789" y="316245"/>
                </a:lnTo>
                <a:lnTo>
                  <a:pt x="10569" y="274989"/>
                </a:lnTo>
                <a:lnTo>
                  <a:pt x="10301" y="235749"/>
                </a:lnTo>
                <a:lnTo>
                  <a:pt x="9614" y="163621"/>
                </a:lnTo>
                <a:lnTo>
                  <a:pt x="8713" y="100462"/>
                </a:lnTo>
                <a:lnTo>
                  <a:pt x="7584" y="46873"/>
                </a:lnTo>
                <a:lnTo>
                  <a:pt x="6929" y="23855"/>
                </a:lnTo>
                <a:lnTo>
                  <a:pt x="6212" y="3455"/>
                </a:lnTo>
                <a:close/>
              </a:path>
            </a:pathLst>
          </a:custGeom>
          <a:ln w="952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4625" y="1362583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&lt;!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DOCTYPE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html</a:t>
            </a:r>
            <a:r>
              <a:rPr sz="1800" spc="-2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44776" y="2185542"/>
            <a:ext cx="38246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dirty="0">
                <a:latin typeface="Consolas"/>
                <a:cs typeface="Consolas"/>
              </a:rPr>
              <a:t>&gt;Minha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44776" y="3283077"/>
            <a:ext cx="3448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dirty="0">
                <a:latin typeface="Consolas"/>
                <a:cs typeface="Consolas"/>
              </a:rPr>
              <a:t>&gt;Primeira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dirty="0">
                <a:latin typeface="Consolas"/>
                <a:cs typeface="Consolas"/>
              </a:rPr>
              <a:t>&gt;Olá,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mundo!&lt;/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44625" y="4655057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58925" y="5320029"/>
            <a:ext cx="10476865" cy="1471295"/>
            <a:chOff x="1058925" y="5320029"/>
            <a:chExt cx="10476865" cy="1471295"/>
          </a:xfrm>
        </p:grpSpPr>
        <p:sp>
          <p:nvSpPr>
            <p:cNvPr id="69" name="object 69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10220706" y="0"/>
                  </a:moveTo>
                  <a:lnTo>
                    <a:pt x="243078" y="0"/>
                  </a:lnTo>
                  <a:lnTo>
                    <a:pt x="194088" y="4938"/>
                  </a:lnTo>
                  <a:lnTo>
                    <a:pt x="148459" y="19103"/>
                  </a:lnTo>
                  <a:lnTo>
                    <a:pt x="107169" y="41516"/>
                  </a:lnTo>
                  <a:lnTo>
                    <a:pt x="71194" y="71199"/>
                  </a:lnTo>
                  <a:lnTo>
                    <a:pt x="41513" y="107174"/>
                  </a:lnTo>
                  <a:lnTo>
                    <a:pt x="19101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15390"/>
                  </a:lnTo>
                  <a:lnTo>
                    <a:pt x="4938" y="1264379"/>
                  </a:lnTo>
                  <a:lnTo>
                    <a:pt x="19101" y="1310008"/>
                  </a:lnTo>
                  <a:lnTo>
                    <a:pt x="41513" y="1351298"/>
                  </a:lnTo>
                  <a:lnTo>
                    <a:pt x="71194" y="1387272"/>
                  </a:lnTo>
                  <a:lnTo>
                    <a:pt x="107169" y="1416954"/>
                  </a:lnTo>
                  <a:lnTo>
                    <a:pt x="148459" y="1439365"/>
                  </a:lnTo>
                  <a:lnTo>
                    <a:pt x="194088" y="1453528"/>
                  </a:lnTo>
                  <a:lnTo>
                    <a:pt x="243078" y="1458466"/>
                  </a:lnTo>
                  <a:lnTo>
                    <a:pt x="10220706" y="1458466"/>
                  </a:lnTo>
                  <a:lnTo>
                    <a:pt x="10269692" y="1453528"/>
                  </a:lnTo>
                  <a:lnTo>
                    <a:pt x="10315319" y="1439365"/>
                  </a:lnTo>
                  <a:lnTo>
                    <a:pt x="10356609" y="1416954"/>
                  </a:lnTo>
                  <a:lnTo>
                    <a:pt x="10392584" y="1387272"/>
                  </a:lnTo>
                  <a:lnTo>
                    <a:pt x="10422267" y="1351298"/>
                  </a:lnTo>
                  <a:lnTo>
                    <a:pt x="10444680" y="1310008"/>
                  </a:lnTo>
                  <a:lnTo>
                    <a:pt x="10458845" y="1264379"/>
                  </a:lnTo>
                  <a:lnTo>
                    <a:pt x="10463784" y="1215390"/>
                  </a:lnTo>
                  <a:lnTo>
                    <a:pt x="10463784" y="243078"/>
                  </a:lnTo>
                  <a:lnTo>
                    <a:pt x="10458845" y="194091"/>
                  </a:lnTo>
                  <a:lnTo>
                    <a:pt x="10444680" y="148464"/>
                  </a:lnTo>
                  <a:lnTo>
                    <a:pt x="10422267" y="107174"/>
                  </a:lnTo>
                  <a:lnTo>
                    <a:pt x="10392584" y="71199"/>
                  </a:lnTo>
                  <a:lnTo>
                    <a:pt x="10356609" y="41516"/>
                  </a:lnTo>
                  <a:lnTo>
                    <a:pt x="10315319" y="19103"/>
                  </a:lnTo>
                  <a:lnTo>
                    <a:pt x="10269692" y="4938"/>
                  </a:lnTo>
                  <a:lnTo>
                    <a:pt x="102207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0" y="243078"/>
                  </a:moveTo>
                  <a:lnTo>
                    <a:pt x="4938" y="194091"/>
                  </a:lnTo>
                  <a:lnTo>
                    <a:pt x="19101" y="148464"/>
                  </a:lnTo>
                  <a:lnTo>
                    <a:pt x="41513" y="107174"/>
                  </a:lnTo>
                  <a:lnTo>
                    <a:pt x="71194" y="71199"/>
                  </a:lnTo>
                  <a:lnTo>
                    <a:pt x="107169" y="41516"/>
                  </a:lnTo>
                  <a:lnTo>
                    <a:pt x="148459" y="19103"/>
                  </a:lnTo>
                  <a:lnTo>
                    <a:pt x="194088" y="4938"/>
                  </a:lnTo>
                  <a:lnTo>
                    <a:pt x="243078" y="0"/>
                  </a:lnTo>
                  <a:lnTo>
                    <a:pt x="10220706" y="0"/>
                  </a:lnTo>
                  <a:lnTo>
                    <a:pt x="10269692" y="4938"/>
                  </a:lnTo>
                  <a:lnTo>
                    <a:pt x="10315319" y="19103"/>
                  </a:lnTo>
                  <a:lnTo>
                    <a:pt x="10356609" y="41516"/>
                  </a:lnTo>
                  <a:lnTo>
                    <a:pt x="10392584" y="71199"/>
                  </a:lnTo>
                  <a:lnTo>
                    <a:pt x="10422267" y="107174"/>
                  </a:lnTo>
                  <a:lnTo>
                    <a:pt x="10444680" y="148464"/>
                  </a:lnTo>
                  <a:lnTo>
                    <a:pt x="10458845" y="194091"/>
                  </a:lnTo>
                  <a:lnTo>
                    <a:pt x="10463784" y="243078"/>
                  </a:lnTo>
                  <a:lnTo>
                    <a:pt x="10463784" y="1215390"/>
                  </a:lnTo>
                  <a:lnTo>
                    <a:pt x="10458845" y="1264379"/>
                  </a:lnTo>
                  <a:lnTo>
                    <a:pt x="10444680" y="1310008"/>
                  </a:lnTo>
                  <a:lnTo>
                    <a:pt x="10422267" y="1351298"/>
                  </a:lnTo>
                  <a:lnTo>
                    <a:pt x="10392584" y="1387272"/>
                  </a:lnTo>
                  <a:lnTo>
                    <a:pt x="10356609" y="1416954"/>
                  </a:lnTo>
                  <a:lnTo>
                    <a:pt x="10315319" y="1439365"/>
                  </a:lnTo>
                  <a:lnTo>
                    <a:pt x="10269692" y="1453528"/>
                  </a:lnTo>
                  <a:lnTo>
                    <a:pt x="10220706" y="1458466"/>
                  </a:lnTo>
                  <a:lnTo>
                    <a:pt x="243078" y="1458466"/>
                  </a:lnTo>
                  <a:lnTo>
                    <a:pt x="194088" y="1453528"/>
                  </a:lnTo>
                  <a:lnTo>
                    <a:pt x="148459" y="1439365"/>
                  </a:lnTo>
                  <a:lnTo>
                    <a:pt x="107169" y="1416954"/>
                  </a:lnTo>
                  <a:lnTo>
                    <a:pt x="71194" y="1387272"/>
                  </a:lnTo>
                  <a:lnTo>
                    <a:pt x="41513" y="1351298"/>
                  </a:lnTo>
                  <a:lnTo>
                    <a:pt x="19101" y="1310008"/>
                  </a:lnTo>
                  <a:lnTo>
                    <a:pt x="4938" y="1264379"/>
                  </a:lnTo>
                  <a:lnTo>
                    <a:pt x="0" y="1215390"/>
                  </a:lnTo>
                  <a:lnTo>
                    <a:pt x="0" y="243078"/>
                  </a:lnTo>
                  <a:close/>
                </a:path>
              </a:pathLst>
            </a:custGeom>
            <a:ln w="12700">
              <a:solidFill>
                <a:srgbClr val="2B46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351914" y="5343271"/>
            <a:ext cx="9890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Tipos</a:t>
            </a:r>
            <a:r>
              <a:rPr spc="-180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spc="-30" dirty="0"/>
              <a:t>objetos</a:t>
            </a:r>
            <a:r>
              <a:rPr spc="-175" dirty="0"/>
              <a:t> </a:t>
            </a:r>
            <a:r>
              <a:rPr dirty="0"/>
              <a:t>na</a:t>
            </a:r>
            <a:r>
              <a:rPr spc="-175" dirty="0"/>
              <a:t> </a:t>
            </a:r>
            <a:r>
              <a:rPr spc="-25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576072" y="1386586"/>
            <a:ext cx="11252200" cy="5237480"/>
            <a:chOff x="576072" y="1386586"/>
            <a:chExt cx="11252200" cy="5237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1837944"/>
              <a:ext cx="7336535" cy="44378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4666107" y="697864"/>
                  </a:moveTo>
                  <a:lnTo>
                    <a:pt x="734187" y="697864"/>
                  </a:lnTo>
                  <a:lnTo>
                    <a:pt x="734187" y="1395729"/>
                  </a:lnTo>
                  <a:lnTo>
                    <a:pt x="737840" y="1441011"/>
                  </a:lnTo>
                  <a:lnTo>
                    <a:pt x="748417" y="1483965"/>
                  </a:lnTo>
                  <a:lnTo>
                    <a:pt x="765342" y="1524018"/>
                  </a:lnTo>
                  <a:lnTo>
                    <a:pt x="788043" y="1560594"/>
                  </a:lnTo>
                  <a:lnTo>
                    <a:pt x="815943" y="1593119"/>
                  </a:lnTo>
                  <a:lnTo>
                    <a:pt x="848468" y="1621019"/>
                  </a:lnTo>
                  <a:lnTo>
                    <a:pt x="885044" y="1643720"/>
                  </a:lnTo>
                  <a:lnTo>
                    <a:pt x="925097" y="1660645"/>
                  </a:lnTo>
                  <a:lnTo>
                    <a:pt x="968051" y="1671222"/>
                  </a:lnTo>
                  <a:lnTo>
                    <a:pt x="1013333" y="1674876"/>
                  </a:lnTo>
                  <a:lnTo>
                    <a:pt x="4386961" y="1674876"/>
                  </a:lnTo>
                  <a:lnTo>
                    <a:pt x="4432242" y="1671222"/>
                  </a:lnTo>
                  <a:lnTo>
                    <a:pt x="4475196" y="1660645"/>
                  </a:lnTo>
                  <a:lnTo>
                    <a:pt x="4515249" y="1643720"/>
                  </a:lnTo>
                  <a:lnTo>
                    <a:pt x="4551825" y="1621019"/>
                  </a:lnTo>
                  <a:lnTo>
                    <a:pt x="4584350" y="1593119"/>
                  </a:lnTo>
                  <a:lnTo>
                    <a:pt x="4612250" y="1560594"/>
                  </a:lnTo>
                  <a:lnTo>
                    <a:pt x="4634951" y="1524018"/>
                  </a:lnTo>
                  <a:lnTo>
                    <a:pt x="4651876" y="1483965"/>
                  </a:lnTo>
                  <a:lnTo>
                    <a:pt x="4662453" y="1441011"/>
                  </a:lnTo>
                  <a:lnTo>
                    <a:pt x="4666107" y="1395729"/>
                  </a:lnTo>
                  <a:lnTo>
                    <a:pt x="4666107" y="697864"/>
                  </a:lnTo>
                  <a:close/>
                </a:path>
                <a:path w="4666615" h="1675130">
                  <a:moveTo>
                    <a:pt x="4386961" y="0"/>
                  </a:moveTo>
                  <a:lnTo>
                    <a:pt x="1013333" y="0"/>
                  </a:lnTo>
                  <a:lnTo>
                    <a:pt x="968051" y="3653"/>
                  </a:lnTo>
                  <a:lnTo>
                    <a:pt x="925097" y="14230"/>
                  </a:lnTo>
                  <a:lnTo>
                    <a:pt x="885044" y="31155"/>
                  </a:lnTo>
                  <a:lnTo>
                    <a:pt x="848468" y="53856"/>
                  </a:lnTo>
                  <a:lnTo>
                    <a:pt x="815943" y="81756"/>
                  </a:lnTo>
                  <a:lnTo>
                    <a:pt x="788043" y="114281"/>
                  </a:lnTo>
                  <a:lnTo>
                    <a:pt x="765342" y="150857"/>
                  </a:lnTo>
                  <a:lnTo>
                    <a:pt x="748417" y="190910"/>
                  </a:lnTo>
                  <a:lnTo>
                    <a:pt x="737840" y="233864"/>
                  </a:lnTo>
                  <a:lnTo>
                    <a:pt x="734187" y="279146"/>
                  </a:lnTo>
                  <a:lnTo>
                    <a:pt x="0" y="773429"/>
                  </a:lnTo>
                  <a:lnTo>
                    <a:pt x="734187" y="697864"/>
                  </a:lnTo>
                  <a:lnTo>
                    <a:pt x="4666107" y="697864"/>
                  </a:lnTo>
                  <a:lnTo>
                    <a:pt x="4666107" y="279146"/>
                  </a:lnTo>
                  <a:lnTo>
                    <a:pt x="4662453" y="233864"/>
                  </a:lnTo>
                  <a:lnTo>
                    <a:pt x="4651876" y="190910"/>
                  </a:lnTo>
                  <a:lnTo>
                    <a:pt x="4634951" y="150857"/>
                  </a:lnTo>
                  <a:lnTo>
                    <a:pt x="4612250" y="114281"/>
                  </a:lnTo>
                  <a:lnTo>
                    <a:pt x="4584350" y="81756"/>
                  </a:lnTo>
                  <a:lnTo>
                    <a:pt x="4551825" y="53856"/>
                  </a:lnTo>
                  <a:lnTo>
                    <a:pt x="4515249" y="31155"/>
                  </a:lnTo>
                  <a:lnTo>
                    <a:pt x="4475196" y="14230"/>
                  </a:lnTo>
                  <a:lnTo>
                    <a:pt x="4432242" y="3653"/>
                  </a:lnTo>
                  <a:lnTo>
                    <a:pt x="43869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734187" y="279146"/>
                  </a:moveTo>
                  <a:lnTo>
                    <a:pt x="737840" y="233864"/>
                  </a:lnTo>
                  <a:lnTo>
                    <a:pt x="748417" y="190910"/>
                  </a:lnTo>
                  <a:lnTo>
                    <a:pt x="765342" y="150857"/>
                  </a:lnTo>
                  <a:lnTo>
                    <a:pt x="788043" y="114281"/>
                  </a:lnTo>
                  <a:lnTo>
                    <a:pt x="815943" y="81756"/>
                  </a:lnTo>
                  <a:lnTo>
                    <a:pt x="848468" y="53856"/>
                  </a:lnTo>
                  <a:lnTo>
                    <a:pt x="885044" y="31155"/>
                  </a:lnTo>
                  <a:lnTo>
                    <a:pt x="925097" y="14230"/>
                  </a:lnTo>
                  <a:lnTo>
                    <a:pt x="968051" y="3653"/>
                  </a:lnTo>
                  <a:lnTo>
                    <a:pt x="1013333" y="0"/>
                  </a:lnTo>
                  <a:lnTo>
                    <a:pt x="1389507" y="0"/>
                  </a:lnTo>
                  <a:lnTo>
                    <a:pt x="2372487" y="0"/>
                  </a:lnTo>
                  <a:lnTo>
                    <a:pt x="4386961" y="0"/>
                  </a:lnTo>
                  <a:lnTo>
                    <a:pt x="4432242" y="3653"/>
                  </a:lnTo>
                  <a:lnTo>
                    <a:pt x="4475196" y="14230"/>
                  </a:lnTo>
                  <a:lnTo>
                    <a:pt x="4515249" y="31155"/>
                  </a:lnTo>
                  <a:lnTo>
                    <a:pt x="4551825" y="53856"/>
                  </a:lnTo>
                  <a:lnTo>
                    <a:pt x="4584350" y="81756"/>
                  </a:lnTo>
                  <a:lnTo>
                    <a:pt x="4612250" y="114281"/>
                  </a:lnTo>
                  <a:lnTo>
                    <a:pt x="4634951" y="150857"/>
                  </a:lnTo>
                  <a:lnTo>
                    <a:pt x="4651876" y="190910"/>
                  </a:lnTo>
                  <a:lnTo>
                    <a:pt x="4662453" y="233864"/>
                  </a:lnTo>
                  <a:lnTo>
                    <a:pt x="4666107" y="279146"/>
                  </a:lnTo>
                  <a:lnTo>
                    <a:pt x="4666107" y="697864"/>
                  </a:lnTo>
                  <a:lnTo>
                    <a:pt x="4666107" y="1395729"/>
                  </a:lnTo>
                  <a:lnTo>
                    <a:pt x="4662453" y="1441011"/>
                  </a:lnTo>
                  <a:lnTo>
                    <a:pt x="4651876" y="1483965"/>
                  </a:lnTo>
                  <a:lnTo>
                    <a:pt x="4634951" y="1524018"/>
                  </a:lnTo>
                  <a:lnTo>
                    <a:pt x="4612250" y="1560594"/>
                  </a:lnTo>
                  <a:lnTo>
                    <a:pt x="4584350" y="1593119"/>
                  </a:lnTo>
                  <a:lnTo>
                    <a:pt x="4551825" y="1621019"/>
                  </a:lnTo>
                  <a:lnTo>
                    <a:pt x="4515249" y="1643720"/>
                  </a:lnTo>
                  <a:lnTo>
                    <a:pt x="4475196" y="1660645"/>
                  </a:lnTo>
                  <a:lnTo>
                    <a:pt x="4432242" y="1671222"/>
                  </a:lnTo>
                  <a:lnTo>
                    <a:pt x="4386961" y="1674876"/>
                  </a:lnTo>
                  <a:lnTo>
                    <a:pt x="2372487" y="1674876"/>
                  </a:lnTo>
                  <a:lnTo>
                    <a:pt x="1389507" y="1674876"/>
                  </a:lnTo>
                  <a:lnTo>
                    <a:pt x="1013333" y="1674876"/>
                  </a:lnTo>
                  <a:lnTo>
                    <a:pt x="968051" y="1671222"/>
                  </a:lnTo>
                  <a:lnTo>
                    <a:pt x="925097" y="1660645"/>
                  </a:lnTo>
                  <a:lnTo>
                    <a:pt x="885044" y="1643720"/>
                  </a:lnTo>
                  <a:lnTo>
                    <a:pt x="848468" y="1621019"/>
                  </a:lnTo>
                  <a:lnTo>
                    <a:pt x="815943" y="1593119"/>
                  </a:lnTo>
                  <a:lnTo>
                    <a:pt x="788043" y="1560594"/>
                  </a:lnTo>
                  <a:lnTo>
                    <a:pt x="765342" y="1524018"/>
                  </a:lnTo>
                  <a:lnTo>
                    <a:pt x="748417" y="1483965"/>
                  </a:lnTo>
                  <a:lnTo>
                    <a:pt x="737840" y="1441011"/>
                  </a:lnTo>
                  <a:lnTo>
                    <a:pt x="734187" y="1395729"/>
                  </a:lnTo>
                  <a:lnTo>
                    <a:pt x="734187" y="697864"/>
                  </a:lnTo>
                  <a:lnTo>
                    <a:pt x="0" y="773429"/>
                  </a:lnTo>
                  <a:lnTo>
                    <a:pt x="734187" y="27914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6456045" y="0"/>
                  </a:moveTo>
                  <a:lnTo>
                    <a:pt x="2555621" y="0"/>
                  </a:lnTo>
                  <a:lnTo>
                    <a:pt x="2506450" y="3607"/>
                  </a:lnTo>
                  <a:lnTo>
                    <a:pt x="2459520" y="14087"/>
                  </a:lnTo>
                  <a:lnTo>
                    <a:pt x="2415345" y="30925"/>
                  </a:lnTo>
                  <a:lnTo>
                    <a:pt x="2374439" y="53606"/>
                  </a:lnTo>
                  <a:lnTo>
                    <a:pt x="2337318" y="81614"/>
                  </a:lnTo>
                  <a:lnTo>
                    <a:pt x="2304495" y="114437"/>
                  </a:lnTo>
                  <a:lnTo>
                    <a:pt x="2276487" y="151558"/>
                  </a:lnTo>
                  <a:lnTo>
                    <a:pt x="2253806" y="192464"/>
                  </a:lnTo>
                  <a:lnTo>
                    <a:pt x="2236968" y="236639"/>
                  </a:lnTo>
                  <a:lnTo>
                    <a:pt x="2226488" y="283569"/>
                  </a:lnTo>
                  <a:lnTo>
                    <a:pt x="2222881" y="332740"/>
                  </a:lnTo>
                  <a:lnTo>
                    <a:pt x="0" y="426085"/>
                  </a:lnTo>
                  <a:lnTo>
                    <a:pt x="2222881" y="831850"/>
                  </a:lnTo>
                  <a:lnTo>
                    <a:pt x="2222881" y="1663700"/>
                  </a:lnTo>
                  <a:lnTo>
                    <a:pt x="2226488" y="1712870"/>
                  </a:lnTo>
                  <a:lnTo>
                    <a:pt x="2236968" y="1759800"/>
                  </a:lnTo>
                  <a:lnTo>
                    <a:pt x="2253806" y="1803975"/>
                  </a:lnTo>
                  <a:lnTo>
                    <a:pt x="2276487" y="1844881"/>
                  </a:lnTo>
                  <a:lnTo>
                    <a:pt x="2304495" y="1882002"/>
                  </a:lnTo>
                  <a:lnTo>
                    <a:pt x="2337318" y="1914825"/>
                  </a:lnTo>
                  <a:lnTo>
                    <a:pt x="2374439" y="1942833"/>
                  </a:lnTo>
                  <a:lnTo>
                    <a:pt x="2415345" y="1965514"/>
                  </a:lnTo>
                  <a:lnTo>
                    <a:pt x="2459520" y="1982352"/>
                  </a:lnTo>
                  <a:lnTo>
                    <a:pt x="2506450" y="1992832"/>
                  </a:lnTo>
                  <a:lnTo>
                    <a:pt x="2555621" y="1996440"/>
                  </a:lnTo>
                  <a:lnTo>
                    <a:pt x="6456045" y="1996440"/>
                  </a:lnTo>
                  <a:lnTo>
                    <a:pt x="6505215" y="1992832"/>
                  </a:lnTo>
                  <a:lnTo>
                    <a:pt x="6552145" y="1982352"/>
                  </a:lnTo>
                  <a:lnTo>
                    <a:pt x="6596320" y="1965514"/>
                  </a:lnTo>
                  <a:lnTo>
                    <a:pt x="6637226" y="1942833"/>
                  </a:lnTo>
                  <a:lnTo>
                    <a:pt x="6674347" y="1914825"/>
                  </a:lnTo>
                  <a:lnTo>
                    <a:pt x="6707170" y="1882002"/>
                  </a:lnTo>
                  <a:lnTo>
                    <a:pt x="6735178" y="1844881"/>
                  </a:lnTo>
                  <a:lnTo>
                    <a:pt x="6757859" y="1803975"/>
                  </a:lnTo>
                  <a:lnTo>
                    <a:pt x="6774697" y="1759800"/>
                  </a:lnTo>
                  <a:lnTo>
                    <a:pt x="6785177" y="1712870"/>
                  </a:lnTo>
                  <a:lnTo>
                    <a:pt x="6788784" y="1663700"/>
                  </a:lnTo>
                  <a:lnTo>
                    <a:pt x="6788784" y="332740"/>
                  </a:lnTo>
                  <a:lnTo>
                    <a:pt x="6785177" y="283569"/>
                  </a:lnTo>
                  <a:lnTo>
                    <a:pt x="6774697" y="236639"/>
                  </a:lnTo>
                  <a:lnTo>
                    <a:pt x="6757859" y="192464"/>
                  </a:lnTo>
                  <a:lnTo>
                    <a:pt x="6735178" y="151558"/>
                  </a:lnTo>
                  <a:lnTo>
                    <a:pt x="6707170" y="114437"/>
                  </a:lnTo>
                  <a:lnTo>
                    <a:pt x="6674347" y="81614"/>
                  </a:lnTo>
                  <a:lnTo>
                    <a:pt x="6637226" y="53606"/>
                  </a:lnTo>
                  <a:lnTo>
                    <a:pt x="6596320" y="30925"/>
                  </a:lnTo>
                  <a:lnTo>
                    <a:pt x="6552145" y="14087"/>
                  </a:lnTo>
                  <a:lnTo>
                    <a:pt x="6505215" y="3607"/>
                  </a:lnTo>
                  <a:lnTo>
                    <a:pt x="64560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2222881" y="332740"/>
                  </a:moveTo>
                  <a:lnTo>
                    <a:pt x="2226488" y="283569"/>
                  </a:lnTo>
                  <a:lnTo>
                    <a:pt x="2236968" y="236639"/>
                  </a:lnTo>
                  <a:lnTo>
                    <a:pt x="2253806" y="192464"/>
                  </a:lnTo>
                  <a:lnTo>
                    <a:pt x="2276487" y="151558"/>
                  </a:lnTo>
                  <a:lnTo>
                    <a:pt x="2304495" y="114437"/>
                  </a:lnTo>
                  <a:lnTo>
                    <a:pt x="2337318" y="81614"/>
                  </a:lnTo>
                  <a:lnTo>
                    <a:pt x="2374439" y="53606"/>
                  </a:lnTo>
                  <a:lnTo>
                    <a:pt x="2415345" y="30925"/>
                  </a:lnTo>
                  <a:lnTo>
                    <a:pt x="2459520" y="14087"/>
                  </a:lnTo>
                  <a:lnTo>
                    <a:pt x="2506450" y="3607"/>
                  </a:lnTo>
                  <a:lnTo>
                    <a:pt x="2555621" y="0"/>
                  </a:lnTo>
                  <a:lnTo>
                    <a:pt x="2983865" y="0"/>
                  </a:lnTo>
                  <a:lnTo>
                    <a:pt x="4125341" y="0"/>
                  </a:lnTo>
                  <a:lnTo>
                    <a:pt x="6456045" y="0"/>
                  </a:lnTo>
                  <a:lnTo>
                    <a:pt x="6505215" y="3607"/>
                  </a:lnTo>
                  <a:lnTo>
                    <a:pt x="6552145" y="14087"/>
                  </a:lnTo>
                  <a:lnTo>
                    <a:pt x="6596320" y="30925"/>
                  </a:lnTo>
                  <a:lnTo>
                    <a:pt x="6637226" y="53606"/>
                  </a:lnTo>
                  <a:lnTo>
                    <a:pt x="6674347" y="81614"/>
                  </a:lnTo>
                  <a:lnTo>
                    <a:pt x="6707170" y="114437"/>
                  </a:lnTo>
                  <a:lnTo>
                    <a:pt x="6735178" y="151558"/>
                  </a:lnTo>
                  <a:lnTo>
                    <a:pt x="6757859" y="192464"/>
                  </a:lnTo>
                  <a:lnTo>
                    <a:pt x="6774697" y="236639"/>
                  </a:lnTo>
                  <a:lnTo>
                    <a:pt x="6785177" y="283569"/>
                  </a:lnTo>
                  <a:lnTo>
                    <a:pt x="6788784" y="332740"/>
                  </a:lnTo>
                  <a:lnTo>
                    <a:pt x="6788784" y="831850"/>
                  </a:lnTo>
                  <a:lnTo>
                    <a:pt x="6788784" y="1663700"/>
                  </a:lnTo>
                  <a:lnTo>
                    <a:pt x="6785177" y="1712870"/>
                  </a:lnTo>
                  <a:lnTo>
                    <a:pt x="6774697" y="1759800"/>
                  </a:lnTo>
                  <a:lnTo>
                    <a:pt x="6757859" y="1803975"/>
                  </a:lnTo>
                  <a:lnTo>
                    <a:pt x="6735178" y="1844881"/>
                  </a:lnTo>
                  <a:lnTo>
                    <a:pt x="6707170" y="1882002"/>
                  </a:lnTo>
                  <a:lnTo>
                    <a:pt x="6674347" y="1914825"/>
                  </a:lnTo>
                  <a:lnTo>
                    <a:pt x="6637226" y="1942833"/>
                  </a:lnTo>
                  <a:lnTo>
                    <a:pt x="6596320" y="1965514"/>
                  </a:lnTo>
                  <a:lnTo>
                    <a:pt x="6552145" y="1982352"/>
                  </a:lnTo>
                  <a:lnTo>
                    <a:pt x="6505215" y="1992832"/>
                  </a:lnTo>
                  <a:lnTo>
                    <a:pt x="6456045" y="1996440"/>
                  </a:lnTo>
                  <a:lnTo>
                    <a:pt x="4125341" y="1996440"/>
                  </a:lnTo>
                  <a:lnTo>
                    <a:pt x="2983865" y="1996440"/>
                  </a:lnTo>
                  <a:lnTo>
                    <a:pt x="2555621" y="1996440"/>
                  </a:lnTo>
                  <a:lnTo>
                    <a:pt x="2506450" y="1992832"/>
                  </a:lnTo>
                  <a:lnTo>
                    <a:pt x="2459520" y="1982352"/>
                  </a:lnTo>
                  <a:lnTo>
                    <a:pt x="2415345" y="1965514"/>
                  </a:lnTo>
                  <a:lnTo>
                    <a:pt x="2374439" y="1942833"/>
                  </a:lnTo>
                  <a:lnTo>
                    <a:pt x="2337318" y="1914825"/>
                  </a:lnTo>
                  <a:lnTo>
                    <a:pt x="2304495" y="1882002"/>
                  </a:lnTo>
                  <a:lnTo>
                    <a:pt x="2276487" y="1844881"/>
                  </a:lnTo>
                  <a:lnTo>
                    <a:pt x="2253806" y="1803975"/>
                  </a:lnTo>
                  <a:lnTo>
                    <a:pt x="2236968" y="1759800"/>
                  </a:lnTo>
                  <a:lnTo>
                    <a:pt x="2226488" y="1712870"/>
                  </a:lnTo>
                  <a:lnTo>
                    <a:pt x="2222881" y="1663700"/>
                  </a:lnTo>
                  <a:lnTo>
                    <a:pt x="2222881" y="831850"/>
                  </a:lnTo>
                  <a:lnTo>
                    <a:pt x="0" y="426085"/>
                  </a:lnTo>
                  <a:lnTo>
                    <a:pt x="2222881" y="33274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6273165" y="0"/>
                  </a:moveTo>
                  <a:lnTo>
                    <a:pt x="2854325" y="0"/>
                  </a:lnTo>
                  <a:lnTo>
                    <a:pt x="2808083" y="5326"/>
                  </a:lnTo>
                  <a:lnTo>
                    <a:pt x="2765634" y="20499"/>
                  </a:lnTo>
                  <a:lnTo>
                    <a:pt x="2728188" y="44307"/>
                  </a:lnTo>
                  <a:lnTo>
                    <a:pt x="2696956" y="75539"/>
                  </a:lnTo>
                  <a:lnTo>
                    <a:pt x="2673148" y="112985"/>
                  </a:lnTo>
                  <a:lnTo>
                    <a:pt x="2657975" y="155434"/>
                  </a:lnTo>
                  <a:lnTo>
                    <a:pt x="2652649" y="201676"/>
                  </a:lnTo>
                  <a:lnTo>
                    <a:pt x="2652649" y="705866"/>
                  </a:lnTo>
                  <a:lnTo>
                    <a:pt x="0" y="712901"/>
                  </a:lnTo>
                  <a:lnTo>
                    <a:pt x="2652649" y="1008380"/>
                  </a:lnTo>
                  <a:lnTo>
                    <a:pt x="2657975" y="1054621"/>
                  </a:lnTo>
                  <a:lnTo>
                    <a:pt x="2673148" y="1097070"/>
                  </a:lnTo>
                  <a:lnTo>
                    <a:pt x="2696956" y="1134516"/>
                  </a:lnTo>
                  <a:lnTo>
                    <a:pt x="2728188" y="1165748"/>
                  </a:lnTo>
                  <a:lnTo>
                    <a:pt x="2765634" y="1189556"/>
                  </a:lnTo>
                  <a:lnTo>
                    <a:pt x="2808083" y="1204729"/>
                  </a:lnTo>
                  <a:lnTo>
                    <a:pt x="2854325" y="1210056"/>
                  </a:lnTo>
                  <a:lnTo>
                    <a:pt x="6273165" y="1210056"/>
                  </a:lnTo>
                  <a:lnTo>
                    <a:pt x="6319406" y="1204729"/>
                  </a:lnTo>
                  <a:lnTo>
                    <a:pt x="6361855" y="1189556"/>
                  </a:lnTo>
                  <a:lnTo>
                    <a:pt x="6399301" y="1165748"/>
                  </a:lnTo>
                  <a:lnTo>
                    <a:pt x="6430533" y="1134516"/>
                  </a:lnTo>
                  <a:lnTo>
                    <a:pt x="6454341" y="1097070"/>
                  </a:lnTo>
                  <a:lnTo>
                    <a:pt x="6469514" y="1054621"/>
                  </a:lnTo>
                  <a:lnTo>
                    <a:pt x="6474841" y="1008380"/>
                  </a:lnTo>
                  <a:lnTo>
                    <a:pt x="6474841" y="201676"/>
                  </a:lnTo>
                  <a:lnTo>
                    <a:pt x="6469514" y="155434"/>
                  </a:lnTo>
                  <a:lnTo>
                    <a:pt x="6454341" y="112985"/>
                  </a:lnTo>
                  <a:lnTo>
                    <a:pt x="6430533" y="75539"/>
                  </a:lnTo>
                  <a:lnTo>
                    <a:pt x="6399301" y="44307"/>
                  </a:lnTo>
                  <a:lnTo>
                    <a:pt x="6361855" y="20499"/>
                  </a:lnTo>
                  <a:lnTo>
                    <a:pt x="6319406" y="5326"/>
                  </a:lnTo>
                  <a:lnTo>
                    <a:pt x="62731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2652649" y="201676"/>
                  </a:moveTo>
                  <a:lnTo>
                    <a:pt x="2657975" y="155434"/>
                  </a:lnTo>
                  <a:lnTo>
                    <a:pt x="2673148" y="112985"/>
                  </a:lnTo>
                  <a:lnTo>
                    <a:pt x="2696956" y="75539"/>
                  </a:lnTo>
                  <a:lnTo>
                    <a:pt x="2728188" y="44307"/>
                  </a:lnTo>
                  <a:lnTo>
                    <a:pt x="2765634" y="20499"/>
                  </a:lnTo>
                  <a:lnTo>
                    <a:pt x="2808083" y="5326"/>
                  </a:lnTo>
                  <a:lnTo>
                    <a:pt x="2854325" y="0"/>
                  </a:lnTo>
                  <a:lnTo>
                    <a:pt x="3289680" y="0"/>
                  </a:lnTo>
                  <a:lnTo>
                    <a:pt x="4245229" y="0"/>
                  </a:lnTo>
                  <a:lnTo>
                    <a:pt x="6273165" y="0"/>
                  </a:lnTo>
                  <a:lnTo>
                    <a:pt x="6319406" y="5326"/>
                  </a:lnTo>
                  <a:lnTo>
                    <a:pt x="6361855" y="20499"/>
                  </a:lnTo>
                  <a:lnTo>
                    <a:pt x="6399301" y="44307"/>
                  </a:lnTo>
                  <a:lnTo>
                    <a:pt x="6430533" y="75539"/>
                  </a:lnTo>
                  <a:lnTo>
                    <a:pt x="6454341" y="112985"/>
                  </a:lnTo>
                  <a:lnTo>
                    <a:pt x="6469514" y="155434"/>
                  </a:lnTo>
                  <a:lnTo>
                    <a:pt x="6474841" y="201676"/>
                  </a:lnTo>
                  <a:lnTo>
                    <a:pt x="6474841" y="705866"/>
                  </a:lnTo>
                  <a:lnTo>
                    <a:pt x="6474841" y="1008380"/>
                  </a:lnTo>
                  <a:lnTo>
                    <a:pt x="6469514" y="1054621"/>
                  </a:lnTo>
                  <a:lnTo>
                    <a:pt x="6454341" y="1097070"/>
                  </a:lnTo>
                  <a:lnTo>
                    <a:pt x="6430533" y="1134516"/>
                  </a:lnTo>
                  <a:lnTo>
                    <a:pt x="6399301" y="1165748"/>
                  </a:lnTo>
                  <a:lnTo>
                    <a:pt x="6361855" y="1189556"/>
                  </a:lnTo>
                  <a:lnTo>
                    <a:pt x="6319406" y="1204729"/>
                  </a:lnTo>
                  <a:lnTo>
                    <a:pt x="6273165" y="1210056"/>
                  </a:lnTo>
                  <a:lnTo>
                    <a:pt x="4245229" y="1210056"/>
                  </a:lnTo>
                  <a:lnTo>
                    <a:pt x="3289680" y="1210056"/>
                  </a:lnTo>
                  <a:lnTo>
                    <a:pt x="2854325" y="1210056"/>
                  </a:lnTo>
                  <a:lnTo>
                    <a:pt x="2808083" y="1204729"/>
                  </a:lnTo>
                  <a:lnTo>
                    <a:pt x="2765634" y="1189556"/>
                  </a:lnTo>
                  <a:lnTo>
                    <a:pt x="2728188" y="1165748"/>
                  </a:lnTo>
                  <a:lnTo>
                    <a:pt x="2696956" y="1134516"/>
                  </a:lnTo>
                  <a:lnTo>
                    <a:pt x="2673148" y="1097070"/>
                  </a:lnTo>
                  <a:lnTo>
                    <a:pt x="2657975" y="1054621"/>
                  </a:lnTo>
                  <a:lnTo>
                    <a:pt x="2652649" y="1008380"/>
                  </a:lnTo>
                  <a:lnTo>
                    <a:pt x="0" y="712901"/>
                  </a:lnTo>
                  <a:lnTo>
                    <a:pt x="2652649" y="705866"/>
                  </a:lnTo>
                  <a:lnTo>
                    <a:pt x="2652649" y="20167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17082" y="1439037"/>
            <a:ext cx="5565775" cy="518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79930" indent="127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abstrata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utilizados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nós.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Ex.: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no.parentNode,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no.nextSibling, no.childNodes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Calibri"/>
              <a:cs typeface="Calibri"/>
            </a:endParaRPr>
          </a:p>
          <a:p>
            <a:pPr marL="1163955" marR="28829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elementos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página.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funcionalidades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básicas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nível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elemento.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nextElementSibling,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children,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getElementById,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getElementsByTagName,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querySelector</a:t>
            </a:r>
            <a:endParaRPr sz="2000">
              <a:latin typeface="Calibri"/>
              <a:cs typeface="Calibri"/>
            </a:endParaRPr>
          </a:p>
          <a:p>
            <a:pPr marL="2037080" marR="5080" indent="-635" algn="ctr">
              <a:lnSpc>
                <a:spcPct val="100000"/>
              </a:lnSpc>
              <a:spcBef>
                <a:spcPts val="20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HTMLInputElement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adicionais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'input',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value,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patern,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required,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13695" cy="27978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1023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Meu</a:t>
            </a:r>
            <a:r>
              <a:rPr sz="3200" spc="-6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spc="-6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dois </a:t>
            </a:r>
            <a:r>
              <a:rPr sz="3200" spc="-10" dirty="0">
                <a:latin typeface="Calibri"/>
                <a:cs typeface="Calibri"/>
              </a:rPr>
              <a:t>botões: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“Altera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título”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onsolas"/>
                <a:cs typeface="Consolas"/>
              </a:rPr>
              <a:t>&lt;h1&gt;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ts val="319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“Alterar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fundo”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fundo</a:t>
            </a:r>
            <a:endParaRPr sz="2800">
              <a:latin typeface="Calibri"/>
              <a:cs typeface="Calibri"/>
            </a:endParaRPr>
          </a:p>
          <a:p>
            <a:pPr marL="6985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da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página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Implemente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comportamento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botões.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941050" cy="36233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campo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informar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palavra-</a:t>
            </a:r>
            <a:r>
              <a:rPr sz="3200" spc="-10" dirty="0">
                <a:latin typeface="Calibri"/>
                <a:cs typeface="Calibri"/>
              </a:rPr>
              <a:t>chave.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nova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palavra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lista.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adicionada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palavra-</a:t>
            </a:r>
            <a:r>
              <a:rPr sz="3200" dirty="0">
                <a:latin typeface="Calibri"/>
                <a:cs typeface="Calibri"/>
              </a:rPr>
              <a:t>chave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removida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Obs: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preventDefault()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associado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 	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impedir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0239"/>
            <a:ext cx="10716260" cy="45199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Crie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contém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Campos: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senha</a:t>
            </a:r>
            <a:endParaRPr sz="2400">
              <a:latin typeface="Calibri"/>
              <a:cs typeface="Calibri"/>
            </a:endParaRPr>
          </a:p>
          <a:p>
            <a:pPr marL="240029" marR="5715" indent="-227329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faça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validação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meio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caso 	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deixados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borda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vermelho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vermelha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abaixo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campo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XXX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deve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ser 	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preenchido.”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Obs: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submit</a:t>
            </a:r>
            <a:endParaRPr sz="2400">
              <a:latin typeface="Consolas"/>
              <a:cs typeface="Consolas"/>
            </a:endParaRPr>
          </a:p>
          <a:p>
            <a:pPr marL="696595" marR="763270" lvl="1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Utilize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preventDefault()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impedir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ação 	</a:t>
            </a: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5463</Words>
  <Application>Microsoft Office PowerPoint</Application>
  <PresentationFormat>Widescreen</PresentationFormat>
  <Paragraphs>830</Paragraphs>
  <Slides>83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83</vt:i4>
      </vt:variant>
    </vt:vector>
  </HeadingPairs>
  <TitlesOfParts>
    <vt:vector size="92" baseType="lpstr">
      <vt:lpstr>Arial</vt:lpstr>
      <vt:lpstr>Calibri</vt:lpstr>
      <vt:lpstr>Calibri Light</vt:lpstr>
      <vt:lpstr>Century Gothic</vt:lpstr>
      <vt:lpstr>Consolas</vt:lpstr>
      <vt:lpstr>Courier New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Arrays</vt:lpstr>
      <vt:lpstr>Exemplo 5 - arrays</vt:lpstr>
      <vt:lpstr>Arrays – alguns métodos</vt:lpstr>
      <vt:lpstr>Percorrendo arrays</vt:lpstr>
      <vt:lpstr>Apresentação do PowerPoint</vt:lpstr>
      <vt:lpstr>Objeto simples (plain object)</vt:lpstr>
      <vt:lpstr>Strings</vt:lpstr>
      <vt:lpstr>Template Literal (ou Template String)</vt:lpstr>
      <vt:lpstr>Funções</vt:lpstr>
      <vt:lpstr>Declaração de funções</vt:lpstr>
      <vt:lpstr>Funções anônimas</vt:lpstr>
      <vt:lpstr>Exercício 1</vt:lpstr>
      <vt:lpstr>Exercício 2</vt:lpstr>
      <vt:lpstr>Arrow function =&gt;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Manipulação da árvore DOM</vt:lpstr>
      <vt:lpstr>Hierarquia de nós na estrutura DOM</vt:lpstr>
      <vt:lpstr>Tipos de objetos na árvore DOM</vt:lpstr>
      <vt:lpstr>Busca na árvore DOM</vt:lpstr>
      <vt:lpstr>Apresentação do PowerPoint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Exercício 3</vt:lpstr>
      <vt:lpstr>Manipulando atributos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Exercício 4</vt:lpstr>
      <vt:lpstr>Outras propriedades do objeto document</vt:lpstr>
      <vt:lpstr>Collections do Objeto document</vt:lpstr>
      <vt:lpstr>Apresentação do PowerPoint</vt:lpstr>
      <vt:lpstr>Exercício 5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2</cp:revision>
  <dcterms:created xsi:type="dcterms:W3CDTF">2025-04-22T21:15:10Z</dcterms:created>
  <dcterms:modified xsi:type="dcterms:W3CDTF">2025-04-22T21:24:04Z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