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1"/>
  </p:notesMasterIdLst>
  <p:sldIdLst>
    <p:sldId id="256" r:id="rId2"/>
    <p:sldId id="311" r:id="rId3"/>
    <p:sldId id="312" r:id="rId4"/>
    <p:sldId id="313" r:id="rId5"/>
    <p:sldId id="314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</p:sldIdLst>
  <p:sldSz cx="9144000" cy="5143500" type="screen16x9"/>
  <p:notesSz cx="6858000" cy="9144000"/>
  <p:embeddedFontLst>
    <p:embeddedFont>
      <p:font typeface="Golos Text" panose="020B0604020202020204" charset="0"/>
      <p:regular r:id="rId22"/>
      <p:bold r:id="rId23"/>
    </p:embeddedFont>
    <p:embeddedFont>
      <p:font typeface="Nunito Light" pitchFamily="2" charset="0"/>
      <p:regular r:id="rId24"/>
      <p:italic r:id="rId25"/>
    </p:embeddedFont>
    <p:embeddedFont>
      <p:font typeface="Roboto Mono" panose="00000009000000000000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FA6F5D-6FEA-4E86-99E2-463655F48B3E}">
  <a:tblStyle styleId="{42FA6F5D-6FEA-4E86-99E2-463655F48B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8" autoAdjust="0"/>
    <p:restoredTop sz="94660"/>
  </p:normalViewPr>
  <p:slideViewPr>
    <p:cSldViewPr snapToGrid="0">
      <p:cViewPr varScale="1">
        <p:scale>
          <a:sx n="89" d="100"/>
          <a:sy n="89" d="100"/>
        </p:scale>
        <p:origin x="89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9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606650"/>
            <a:ext cx="5102700" cy="19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907400"/>
            <a:ext cx="26148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00325" y="87310"/>
            <a:ext cx="8943350" cy="4933531"/>
            <a:chOff x="100325" y="87310"/>
            <a:chExt cx="8943350" cy="493353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100325" y="87310"/>
              <a:ext cx="3878450" cy="1094740"/>
              <a:chOff x="100325" y="87310"/>
              <a:chExt cx="3878450" cy="1094740"/>
            </a:xfrm>
          </p:grpSpPr>
          <p:grpSp>
            <p:nvGrpSpPr>
              <p:cNvPr id="14" name="Google Shape;14;p2"/>
              <p:cNvGrpSpPr/>
              <p:nvPr/>
            </p:nvGrpSpPr>
            <p:grpSpPr>
              <a:xfrm>
                <a:off x="2539675" y="122850"/>
                <a:ext cx="1439100" cy="504550"/>
                <a:chOff x="2539675" y="122850"/>
                <a:chExt cx="1439100" cy="504550"/>
              </a:xfrm>
            </p:grpSpPr>
            <p:sp>
              <p:nvSpPr>
                <p:cNvPr id="15" name="Google Shape;15;p2"/>
                <p:cNvSpPr/>
                <p:nvPr/>
              </p:nvSpPr>
              <p:spPr>
                <a:xfrm>
                  <a:off x="2539675" y="451600"/>
                  <a:ext cx="14391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2539675" y="122850"/>
                  <a:ext cx="6807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" name="Google Shape;17;p2"/>
              <p:cNvGrpSpPr/>
              <p:nvPr/>
            </p:nvGrpSpPr>
            <p:grpSpPr>
              <a:xfrm>
                <a:off x="100325" y="87310"/>
                <a:ext cx="2142900" cy="1094740"/>
                <a:chOff x="100325" y="87310"/>
                <a:chExt cx="2142900" cy="1094740"/>
              </a:xfrm>
            </p:grpSpPr>
            <p:sp>
              <p:nvSpPr>
                <p:cNvPr id="18" name="Google Shape;18;p2"/>
                <p:cNvSpPr/>
                <p:nvPr/>
              </p:nvSpPr>
              <p:spPr>
                <a:xfrm>
                  <a:off x="243516" y="712638"/>
                  <a:ext cx="326400" cy="326400"/>
                </a:xfrm>
                <a:prstGeom prst="ellipse">
                  <a:avLst/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100325" y="569450"/>
                  <a:ext cx="612900" cy="612600"/>
                </a:xfrm>
                <a:prstGeom prst="donut">
                  <a:avLst>
                    <a:gd name="adj" fmla="val 10906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1826225" y="87310"/>
                  <a:ext cx="417000" cy="416700"/>
                </a:xfrm>
                <a:prstGeom prst="donut">
                  <a:avLst>
                    <a:gd name="adj" fmla="val 10906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 rot="-5400000">
                  <a:off x="1015400" y="-189515"/>
                  <a:ext cx="326396" cy="1296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4" h="14717" extrusionOk="0">
                      <a:moveTo>
                        <a:pt x="218" y="1"/>
                      </a:moveTo>
                      <a:cubicBezTo>
                        <a:pt x="168" y="1"/>
                        <a:pt x="117" y="20"/>
                        <a:pt x="79" y="59"/>
                      </a:cubicBezTo>
                      <a:cubicBezTo>
                        <a:pt x="1" y="136"/>
                        <a:pt x="1" y="261"/>
                        <a:pt x="79" y="338"/>
                      </a:cubicBezTo>
                      <a:lnTo>
                        <a:pt x="3308" y="3569"/>
                      </a:lnTo>
                      <a:lnTo>
                        <a:pt x="3308" y="14518"/>
                      </a:lnTo>
                      <a:cubicBezTo>
                        <a:pt x="3308" y="14628"/>
                        <a:pt x="3397" y="14717"/>
                        <a:pt x="3506" y="14717"/>
                      </a:cubicBezTo>
                      <a:cubicBezTo>
                        <a:pt x="3616" y="14717"/>
                        <a:pt x="3703" y="14628"/>
                        <a:pt x="3703" y="14518"/>
                      </a:cubicBezTo>
                      <a:lnTo>
                        <a:pt x="3703" y="3486"/>
                      </a:lnTo>
                      <a:cubicBezTo>
                        <a:pt x="3703" y="3434"/>
                        <a:pt x="3683" y="3383"/>
                        <a:pt x="3645" y="3347"/>
                      </a:cubicBezTo>
                      <a:lnTo>
                        <a:pt x="358" y="59"/>
                      </a:lnTo>
                      <a:cubicBezTo>
                        <a:pt x="319" y="20"/>
                        <a:pt x="269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" name="Google Shape;22;p2"/>
            <p:cNvGrpSpPr/>
            <p:nvPr/>
          </p:nvGrpSpPr>
          <p:grpSpPr>
            <a:xfrm>
              <a:off x="4471525" y="2224708"/>
              <a:ext cx="4572150" cy="2796132"/>
              <a:chOff x="4471525" y="2224708"/>
              <a:chExt cx="4572150" cy="2796132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6335737" y="4604000"/>
                <a:ext cx="14391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" name="Google Shape;24;p2"/>
              <p:cNvGrpSpPr/>
              <p:nvPr/>
            </p:nvGrpSpPr>
            <p:grpSpPr>
              <a:xfrm>
                <a:off x="4471525" y="4603950"/>
                <a:ext cx="1344400" cy="271200"/>
                <a:chOff x="3686625" y="4603950"/>
                <a:chExt cx="1344400" cy="271200"/>
              </a:xfrm>
            </p:grpSpPr>
            <p:sp>
              <p:nvSpPr>
                <p:cNvPr id="25" name="Google Shape;25;p2"/>
                <p:cNvSpPr/>
                <p:nvPr/>
              </p:nvSpPr>
              <p:spPr>
                <a:xfrm rot="-5400000">
                  <a:off x="363892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 rot="-5400000">
                  <a:off x="393107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 rot="-5400000">
                  <a:off x="422322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 rot="-5400000">
                  <a:off x="451537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 rot="-5400000">
                  <a:off x="480752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" name="Google Shape;30;p2"/>
              <p:cNvGrpSpPr/>
              <p:nvPr/>
            </p:nvGrpSpPr>
            <p:grpSpPr>
              <a:xfrm>
                <a:off x="8293379" y="2224708"/>
                <a:ext cx="750296" cy="2796132"/>
                <a:chOff x="8293379" y="2224708"/>
                <a:chExt cx="750296" cy="2796132"/>
              </a:xfrm>
            </p:grpSpPr>
            <p:sp>
              <p:nvSpPr>
                <p:cNvPr id="31" name="Google Shape;31;p2"/>
                <p:cNvSpPr/>
                <p:nvPr/>
              </p:nvSpPr>
              <p:spPr>
                <a:xfrm>
                  <a:off x="8430775" y="4408241"/>
                  <a:ext cx="612900" cy="612600"/>
                </a:xfrm>
                <a:prstGeom prst="donut">
                  <a:avLst>
                    <a:gd name="adj" fmla="val 10906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8293379" y="2224708"/>
                  <a:ext cx="326400" cy="326400"/>
                </a:xfrm>
                <a:prstGeom prst="ellipse">
                  <a:avLst/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 rot="5400000" flipH="1">
                  <a:off x="7659889" y="3325979"/>
                  <a:ext cx="1868166" cy="31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57" h="2786" extrusionOk="0">
                      <a:moveTo>
                        <a:pt x="154" y="0"/>
                      </a:moveTo>
                      <a:cubicBezTo>
                        <a:pt x="69" y="0"/>
                        <a:pt x="0" y="69"/>
                        <a:pt x="0" y="154"/>
                      </a:cubicBezTo>
                      <a:cubicBezTo>
                        <a:pt x="0" y="239"/>
                        <a:pt x="69" y="308"/>
                        <a:pt x="154" y="308"/>
                      </a:cubicBezTo>
                      <a:lnTo>
                        <a:pt x="5453" y="308"/>
                      </a:lnTo>
                      <a:lnTo>
                        <a:pt x="7886" y="2740"/>
                      </a:lnTo>
                      <a:cubicBezTo>
                        <a:pt x="7916" y="2769"/>
                        <a:pt x="7955" y="2785"/>
                        <a:pt x="7995" y="2785"/>
                      </a:cubicBezTo>
                      <a:lnTo>
                        <a:pt x="16503" y="2785"/>
                      </a:lnTo>
                      <a:cubicBezTo>
                        <a:pt x="16588" y="2785"/>
                        <a:pt x="16657" y="2717"/>
                        <a:pt x="16657" y="2632"/>
                      </a:cubicBezTo>
                      <a:cubicBezTo>
                        <a:pt x="16657" y="2547"/>
                        <a:pt x="16588" y="2478"/>
                        <a:pt x="16503" y="2478"/>
                      </a:cubicBezTo>
                      <a:lnTo>
                        <a:pt x="8059" y="2478"/>
                      </a:lnTo>
                      <a:lnTo>
                        <a:pt x="5626" y="45"/>
                      </a:lnTo>
                      <a:cubicBezTo>
                        <a:pt x="5598" y="16"/>
                        <a:pt x="5557" y="0"/>
                        <a:pt x="5517" y="0"/>
                      </a:cubicBezTo>
                      <a:close/>
                    </a:path>
                  </a:pathLst>
                </a:cu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4" name="Google Shape;34;p2"/>
          <p:cNvGrpSpPr/>
          <p:nvPr/>
        </p:nvGrpSpPr>
        <p:grpSpPr>
          <a:xfrm>
            <a:off x="354895" y="174153"/>
            <a:ext cx="8618190" cy="4776951"/>
            <a:chOff x="354895" y="174153"/>
            <a:chExt cx="8618190" cy="4776951"/>
          </a:xfrm>
        </p:grpSpPr>
        <p:grpSp>
          <p:nvGrpSpPr>
            <p:cNvPr id="35" name="Google Shape;35;p2"/>
            <p:cNvGrpSpPr/>
            <p:nvPr/>
          </p:nvGrpSpPr>
          <p:grpSpPr>
            <a:xfrm>
              <a:off x="8650719" y="2843742"/>
              <a:ext cx="322367" cy="2107361"/>
              <a:chOff x="8650719" y="2843742"/>
              <a:chExt cx="322367" cy="2107361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8829491" y="2933717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8916983" y="3021261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739516" y="2843742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8828237" y="4895001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1" y="243"/>
                      <a:pt x="1" y="542"/>
                    </a:cubicBezTo>
                    <a:cubicBezTo>
                      <a:pt x="1" y="841"/>
                      <a:pt x="243" y="1084"/>
                      <a:pt x="542" y="1084"/>
                    </a:cubicBezTo>
                    <a:cubicBezTo>
                      <a:pt x="841" y="1084"/>
                      <a:pt x="1085" y="841"/>
                      <a:pt x="1085" y="542"/>
                    </a:cubicBezTo>
                    <a:cubicBezTo>
                      <a:pt x="1085" y="243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740693" y="4807457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2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3" y="1085"/>
                      <a:pt x="1085" y="842"/>
                      <a:pt x="1085" y="542"/>
                    </a:cubicBezTo>
                    <a:cubicBezTo>
                      <a:pt x="1085" y="243"/>
                      <a:pt x="843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8650719" y="4717483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1" y="243"/>
                      <a:pt x="1" y="542"/>
                    </a:cubicBezTo>
                    <a:cubicBezTo>
                      <a:pt x="1" y="842"/>
                      <a:pt x="243" y="1084"/>
                      <a:pt x="542" y="1084"/>
                    </a:cubicBezTo>
                    <a:cubicBezTo>
                      <a:pt x="842" y="1084"/>
                      <a:pt x="1085" y="842"/>
                      <a:pt x="1085" y="542"/>
                    </a:cubicBezTo>
                    <a:cubicBezTo>
                      <a:pt x="1085" y="243"/>
                      <a:pt x="842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354895" y="174153"/>
              <a:ext cx="3590656" cy="467100"/>
              <a:chOff x="354895" y="174153"/>
              <a:chExt cx="3590656" cy="467100"/>
            </a:xfrm>
          </p:grpSpPr>
          <p:sp>
            <p:nvSpPr>
              <p:cNvPr id="43" name="Google Shape;43;p2"/>
              <p:cNvSpPr/>
              <p:nvPr/>
            </p:nvSpPr>
            <p:spPr>
              <a:xfrm rot="-5400000">
                <a:off x="3890650" y="347762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2" y="0"/>
                      <a:pt x="0" y="244"/>
                      <a:pt x="0" y="543"/>
                    </a:cubicBezTo>
                    <a:cubicBezTo>
                      <a:pt x="0" y="842"/>
                      <a:pt x="242" y="1085"/>
                      <a:pt x="542" y="1085"/>
                    </a:cubicBezTo>
                    <a:cubicBezTo>
                      <a:pt x="841" y="1085"/>
                      <a:pt x="1084" y="842"/>
                      <a:pt x="1084" y="543"/>
                    </a:cubicBezTo>
                    <a:cubicBezTo>
                      <a:pt x="1084" y="244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-5400000">
                <a:off x="3805034" y="262197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1" y="243"/>
                      <a:pt x="1" y="542"/>
                    </a:cubicBezTo>
                    <a:cubicBezTo>
                      <a:pt x="1" y="841"/>
                      <a:pt x="244" y="1085"/>
                      <a:pt x="543" y="1085"/>
                    </a:cubicBezTo>
                    <a:cubicBezTo>
                      <a:pt x="842" y="1085"/>
                      <a:pt x="1085" y="841"/>
                      <a:pt x="1085" y="542"/>
                    </a:cubicBezTo>
                    <a:cubicBezTo>
                      <a:pt x="1085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-5400000">
                <a:off x="3716989" y="174153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4" y="1"/>
                    </a:moveTo>
                    <a:cubicBezTo>
                      <a:pt x="243" y="1"/>
                      <a:pt x="1" y="243"/>
                      <a:pt x="1" y="542"/>
                    </a:cubicBezTo>
                    <a:cubicBezTo>
                      <a:pt x="1" y="842"/>
                      <a:pt x="243" y="1085"/>
                      <a:pt x="544" y="1085"/>
                    </a:cubicBezTo>
                    <a:cubicBezTo>
                      <a:pt x="843" y="1085"/>
                      <a:pt x="1085" y="842"/>
                      <a:pt x="1085" y="542"/>
                    </a:cubicBezTo>
                    <a:cubicBezTo>
                      <a:pt x="1085" y="243"/>
                      <a:pt x="843" y="1"/>
                      <a:pt x="5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-5400000">
                <a:off x="528607" y="586352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0" y="243"/>
                      <a:pt x="0" y="542"/>
                    </a:cubicBezTo>
                    <a:cubicBezTo>
                      <a:pt x="0" y="841"/>
                      <a:pt x="243" y="1084"/>
                      <a:pt x="542" y="1084"/>
                    </a:cubicBezTo>
                    <a:cubicBezTo>
                      <a:pt x="842" y="1084"/>
                      <a:pt x="1084" y="841"/>
                      <a:pt x="1084" y="542"/>
                    </a:cubicBezTo>
                    <a:cubicBezTo>
                      <a:pt x="1084" y="243"/>
                      <a:pt x="842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-5400000">
                <a:off x="442940" y="500686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2" y="0"/>
                      <a:pt x="0" y="243"/>
                      <a:pt x="0" y="542"/>
                    </a:cubicBezTo>
                    <a:cubicBezTo>
                      <a:pt x="0" y="842"/>
                      <a:pt x="242" y="1084"/>
                      <a:pt x="542" y="1084"/>
                    </a:cubicBezTo>
                    <a:cubicBezTo>
                      <a:pt x="841" y="1084"/>
                      <a:pt x="1084" y="842"/>
                      <a:pt x="1084" y="542"/>
                    </a:cubicBezTo>
                    <a:cubicBezTo>
                      <a:pt x="1084" y="243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-5400000">
                <a:off x="354895" y="412642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0" y="243"/>
                      <a:pt x="0" y="542"/>
                    </a:cubicBezTo>
                    <a:cubicBezTo>
                      <a:pt x="0" y="842"/>
                      <a:pt x="243" y="1084"/>
                      <a:pt x="542" y="1084"/>
                    </a:cubicBezTo>
                    <a:cubicBezTo>
                      <a:pt x="841" y="1084"/>
                      <a:pt x="1084" y="842"/>
                      <a:pt x="1084" y="542"/>
                    </a:cubicBezTo>
                    <a:cubicBezTo>
                      <a:pt x="1084" y="243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" name="Google Shape;49;p2"/>
          <p:cNvGrpSpPr/>
          <p:nvPr/>
        </p:nvGrpSpPr>
        <p:grpSpPr>
          <a:xfrm>
            <a:off x="100324" y="-76205"/>
            <a:ext cx="8709341" cy="5285373"/>
            <a:chOff x="100324" y="-76205"/>
            <a:chExt cx="8709341" cy="5285373"/>
          </a:xfrm>
        </p:grpSpPr>
        <p:grpSp>
          <p:nvGrpSpPr>
            <p:cNvPr id="50" name="Google Shape;50;p2"/>
            <p:cNvGrpSpPr/>
            <p:nvPr/>
          </p:nvGrpSpPr>
          <p:grpSpPr>
            <a:xfrm>
              <a:off x="100324" y="-76205"/>
              <a:ext cx="8709341" cy="5285373"/>
              <a:chOff x="100324" y="-76205"/>
              <a:chExt cx="8709341" cy="5285373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5067578" y="3008023"/>
                <a:ext cx="3742087" cy="2201144"/>
                <a:chOff x="5067578" y="3008023"/>
                <a:chExt cx="3742087" cy="2201144"/>
              </a:xfrm>
            </p:grpSpPr>
            <p:sp>
              <p:nvSpPr>
                <p:cNvPr id="52" name="Google Shape;52;p2"/>
                <p:cNvSpPr/>
                <p:nvPr/>
              </p:nvSpPr>
              <p:spPr>
                <a:xfrm rot="-5400000">
                  <a:off x="5157949" y="4727478"/>
                  <a:ext cx="93940" cy="9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" h="1567" extrusionOk="0">
                      <a:moveTo>
                        <a:pt x="783" y="1"/>
                      </a:moveTo>
                      <a:cubicBezTo>
                        <a:pt x="350" y="1"/>
                        <a:pt x="0" y="352"/>
                        <a:pt x="0" y="784"/>
                      </a:cubicBezTo>
                      <a:cubicBezTo>
                        <a:pt x="0" y="1216"/>
                        <a:pt x="350" y="1567"/>
                        <a:pt x="783" y="1567"/>
                      </a:cubicBezTo>
                      <a:cubicBezTo>
                        <a:pt x="1216" y="1567"/>
                        <a:pt x="1565" y="1216"/>
                        <a:pt x="1565" y="784"/>
                      </a:cubicBezTo>
                      <a:cubicBezTo>
                        <a:pt x="1565" y="352"/>
                        <a:pt x="1216" y="1"/>
                        <a:pt x="78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 rot="-5400000">
                  <a:off x="5067608" y="4637075"/>
                  <a:ext cx="274683" cy="274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9" h="4580" extrusionOk="0">
                      <a:moveTo>
                        <a:pt x="2289" y="154"/>
                      </a:moveTo>
                      <a:cubicBezTo>
                        <a:pt x="3466" y="154"/>
                        <a:pt x="4425" y="1112"/>
                        <a:pt x="4425" y="2290"/>
                      </a:cubicBezTo>
                      <a:cubicBezTo>
                        <a:pt x="4425" y="3468"/>
                        <a:pt x="3466" y="4425"/>
                        <a:pt x="2289" y="4425"/>
                      </a:cubicBezTo>
                      <a:cubicBezTo>
                        <a:pt x="1111" y="4425"/>
                        <a:pt x="154" y="3468"/>
                        <a:pt x="154" y="2290"/>
                      </a:cubicBezTo>
                      <a:cubicBezTo>
                        <a:pt x="154" y="1113"/>
                        <a:pt x="1111" y="154"/>
                        <a:pt x="2289" y="154"/>
                      </a:cubicBezTo>
                      <a:close/>
                      <a:moveTo>
                        <a:pt x="2289" y="0"/>
                      </a:moveTo>
                      <a:cubicBezTo>
                        <a:pt x="1026" y="0"/>
                        <a:pt x="0" y="1028"/>
                        <a:pt x="0" y="2290"/>
                      </a:cubicBezTo>
                      <a:cubicBezTo>
                        <a:pt x="0" y="3552"/>
                        <a:pt x="1026" y="4579"/>
                        <a:pt x="2289" y="4579"/>
                      </a:cubicBezTo>
                      <a:cubicBezTo>
                        <a:pt x="3551" y="4579"/>
                        <a:pt x="4579" y="3552"/>
                        <a:pt x="4579" y="2290"/>
                      </a:cubicBezTo>
                      <a:cubicBezTo>
                        <a:pt x="4579" y="1028"/>
                        <a:pt x="3551" y="0"/>
                        <a:pt x="22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4" name="Google Shape;54;p2"/>
                <p:cNvGrpSpPr/>
                <p:nvPr/>
              </p:nvGrpSpPr>
              <p:grpSpPr>
                <a:xfrm>
                  <a:off x="6447540" y="3008023"/>
                  <a:ext cx="2362125" cy="2201144"/>
                  <a:chOff x="6447540" y="3008023"/>
                  <a:chExt cx="2362125" cy="2201144"/>
                </a:xfrm>
              </p:grpSpPr>
              <p:sp>
                <p:nvSpPr>
                  <p:cNvPr id="55" name="Google Shape;55;p2"/>
                  <p:cNvSpPr/>
                  <p:nvPr/>
                </p:nvSpPr>
                <p:spPr>
                  <a:xfrm>
                    <a:off x="6514917" y="4671306"/>
                    <a:ext cx="92712" cy="5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3" h="10402" extrusionOk="0">
                        <a:moveTo>
                          <a:pt x="1639" y="10402"/>
                        </a:moveTo>
                        <a:cubicBezTo>
                          <a:pt x="1554" y="10402"/>
                          <a:pt x="1485" y="10333"/>
                          <a:pt x="1485" y="10248"/>
                        </a:cubicBezTo>
                        <a:lnTo>
                          <a:pt x="1485" y="1703"/>
                        </a:lnTo>
                        <a:lnTo>
                          <a:pt x="61" y="279"/>
                        </a:lnTo>
                        <a:cubicBezTo>
                          <a:pt x="1" y="218"/>
                          <a:pt x="1" y="121"/>
                          <a:pt x="61" y="61"/>
                        </a:cubicBezTo>
                        <a:cubicBezTo>
                          <a:pt x="121" y="1"/>
                          <a:pt x="218" y="1"/>
                          <a:pt x="278" y="61"/>
                        </a:cubicBezTo>
                        <a:lnTo>
                          <a:pt x="1748" y="1531"/>
                        </a:lnTo>
                        <a:cubicBezTo>
                          <a:pt x="1776" y="1559"/>
                          <a:pt x="1793" y="1598"/>
                          <a:pt x="1793" y="1639"/>
                        </a:cubicBezTo>
                        <a:lnTo>
                          <a:pt x="1793" y="10248"/>
                        </a:lnTo>
                        <a:cubicBezTo>
                          <a:pt x="1793" y="10333"/>
                          <a:pt x="1724" y="10402"/>
                          <a:pt x="1639" y="1040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" name="Google Shape;56;p2"/>
                  <p:cNvSpPr/>
                  <p:nvPr/>
                </p:nvSpPr>
                <p:spPr>
                  <a:xfrm>
                    <a:off x="7235176" y="4521142"/>
                    <a:ext cx="185061" cy="68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79" h="13306" extrusionOk="0">
                        <a:moveTo>
                          <a:pt x="2341" y="0"/>
                        </a:moveTo>
                        <a:cubicBezTo>
                          <a:pt x="1657" y="0"/>
                          <a:pt x="1104" y="555"/>
                          <a:pt x="1104" y="1237"/>
                        </a:cubicBezTo>
                        <a:cubicBezTo>
                          <a:pt x="1104" y="1875"/>
                          <a:pt x="1588" y="2393"/>
                          <a:pt x="2206" y="2462"/>
                        </a:cubicBezTo>
                        <a:lnTo>
                          <a:pt x="2206" y="5094"/>
                        </a:lnTo>
                        <a:lnTo>
                          <a:pt x="45" y="7256"/>
                        </a:lnTo>
                        <a:cubicBezTo>
                          <a:pt x="17" y="7285"/>
                          <a:pt x="0" y="7324"/>
                          <a:pt x="0" y="7365"/>
                        </a:cubicBezTo>
                        <a:lnTo>
                          <a:pt x="0" y="13152"/>
                        </a:lnTo>
                        <a:cubicBezTo>
                          <a:pt x="0" y="13237"/>
                          <a:pt x="69" y="13306"/>
                          <a:pt x="154" y="13306"/>
                        </a:cubicBezTo>
                        <a:cubicBezTo>
                          <a:pt x="239" y="13306"/>
                          <a:pt x="307" y="13237"/>
                          <a:pt x="307" y="13152"/>
                        </a:cubicBezTo>
                        <a:lnTo>
                          <a:pt x="307" y="7429"/>
                        </a:lnTo>
                        <a:lnTo>
                          <a:pt x="2468" y="5267"/>
                        </a:lnTo>
                        <a:cubicBezTo>
                          <a:pt x="2498" y="5238"/>
                          <a:pt x="2513" y="5199"/>
                          <a:pt x="2513" y="5158"/>
                        </a:cubicBezTo>
                        <a:lnTo>
                          <a:pt x="2513" y="2457"/>
                        </a:lnTo>
                        <a:cubicBezTo>
                          <a:pt x="3115" y="2373"/>
                          <a:pt x="3578" y="1862"/>
                          <a:pt x="3578" y="1238"/>
                        </a:cubicBezTo>
                        <a:lnTo>
                          <a:pt x="3578" y="1237"/>
                        </a:lnTo>
                        <a:cubicBezTo>
                          <a:pt x="3578" y="555"/>
                          <a:pt x="3024" y="0"/>
                          <a:pt x="2341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" name="Google Shape;57;p2"/>
                  <p:cNvSpPr/>
                  <p:nvPr/>
                </p:nvSpPr>
                <p:spPr>
                  <a:xfrm>
                    <a:off x="7329236" y="4558166"/>
                    <a:ext cx="53983" cy="539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4" h="1043" extrusionOk="0">
                        <a:moveTo>
                          <a:pt x="522" y="1"/>
                        </a:moveTo>
                        <a:cubicBezTo>
                          <a:pt x="234" y="1"/>
                          <a:pt x="0" y="233"/>
                          <a:pt x="0" y="521"/>
                        </a:cubicBezTo>
                        <a:cubicBezTo>
                          <a:pt x="0" y="809"/>
                          <a:pt x="234" y="1042"/>
                          <a:pt x="522" y="1042"/>
                        </a:cubicBezTo>
                        <a:cubicBezTo>
                          <a:pt x="810" y="1042"/>
                          <a:pt x="1043" y="809"/>
                          <a:pt x="1043" y="521"/>
                        </a:cubicBezTo>
                        <a:cubicBezTo>
                          <a:pt x="1043" y="233"/>
                          <a:pt x="810" y="1"/>
                          <a:pt x="52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" name="Google Shape;58;p2"/>
                  <p:cNvSpPr/>
                  <p:nvPr/>
                </p:nvSpPr>
                <p:spPr>
                  <a:xfrm>
                    <a:off x="8356648" y="3008023"/>
                    <a:ext cx="448769" cy="2163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79" h="41846" extrusionOk="0">
                        <a:moveTo>
                          <a:pt x="4204" y="1"/>
                        </a:moveTo>
                        <a:cubicBezTo>
                          <a:pt x="3521" y="1"/>
                          <a:pt x="2966" y="554"/>
                          <a:pt x="2966" y="1237"/>
                        </a:cubicBezTo>
                        <a:cubicBezTo>
                          <a:pt x="2966" y="1921"/>
                          <a:pt x="3521" y="2475"/>
                          <a:pt x="4204" y="2475"/>
                        </a:cubicBezTo>
                        <a:cubicBezTo>
                          <a:pt x="4482" y="2475"/>
                          <a:pt x="4736" y="2381"/>
                          <a:pt x="4943" y="2226"/>
                        </a:cubicBezTo>
                        <a:lnTo>
                          <a:pt x="8371" y="5654"/>
                        </a:lnTo>
                        <a:lnTo>
                          <a:pt x="8371" y="15908"/>
                        </a:lnTo>
                        <a:lnTo>
                          <a:pt x="6318" y="17962"/>
                        </a:lnTo>
                        <a:cubicBezTo>
                          <a:pt x="6289" y="17990"/>
                          <a:pt x="6273" y="18029"/>
                          <a:pt x="6273" y="18070"/>
                        </a:cubicBezTo>
                        <a:lnTo>
                          <a:pt x="6273" y="28208"/>
                        </a:lnTo>
                        <a:lnTo>
                          <a:pt x="3244" y="31238"/>
                        </a:lnTo>
                        <a:cubicBezTo>
                          <a:pt x="3215" y="31266"/>
                          <a:pt x="3198" y="31305"/>
                          <a:pt x="3198" y="31346"/>
                        </a:cubicBezTo>
                        <a:lnTo>
                          <a:pt x="3198" y="38444"/>
                        </a:lnTo>
                        <a:lnTo>
                          <a:pt x="61" y="41583"/>
                        </a:lnTo>
                        <a:cubicBezTo>
                          <a:pt x="0" y="41642"/>
                          <a:pt x="0" y="41740"/>
                          <a:pt x="61" y="41799"/>
                        </a:cubicBezTo>
                        <a:cubicBezTo>
                          <a:pt x="90" y="41830"/>
                          <a:pt x="129" y="41845"/>
                          <a:pt x="169" y="41845"/>
                        </a:cubicBezTo>
                        <a:cubicBezTo>
                          <a:pt x="208" y="41845"/>
                          <a:pt x="247" y="41830"/>
                          <a:pt x="278" y="41799"/>
                        </a:cubicBezTo>
                        <a:lnTo>
                          <a:pt x="3462" y="38617"/>
                        </a:lnTo>
                        <a:cubicBezTo>
                          <a:pt x="3490" y="38587"/>
                          <a:pt x="3507" y="38548"/>
                          <a:pt x="3507" y="38508"/>
                        </a:cubicBezTo>
                        <a:lnTo>
                          <a:pt x="3507" y="31409"/>
                        </a:lnTo>
                        <a:lnTo>
                          <a:pt x="6535" y="28379"/>
                        </a:lnTo>
                        <a:cubicBezTo>
                          <a:pt x="6565" y="28351"/>
                          <a:pt x="6580" y="28312"/>
                          <a:pt x="6580" y="28270"/>
                        </a:cubicBezTo>
                        <a:lnTo>
                          <a:pt x="6580" y="18134"/>
                        </a:lnTo>
                        <a:lnTo>
                          <a:pt x="8634" y="16081"/>
                        </a:lnTo>
                        <a:cubicBezTo>
                          <a:pt x="8662" y="16051"/>
                          <a:pt x="8679" y="16013"/>
                          <a:pt x="8679" y="15972"/>
                        </a:cubicBezTo>
                        <a:lnTo>
                          <a:pt x="8679" y="5590"/>
                        </a:lnTo>
                        <a:cubicBezTo>
                          <a:pt x="8679" y="5550"/>
                          <a:pt x="8662" y="5511"/>
                          <a:pt x="8634" y="5481"/>
                        </a:cubicBezTo>
                        <a:lnTo>
                          <a:pt x="8634" y="5483"/>
                        </a:lnTo>
                        <a:lnTo>
                          <a:pt x="5163" y="2012"/>
                        </a:lnTo>
                        <a:cubicBezTo>
                          <a:pt x="5334" y="1799"/>
                          <a:pt x="5442" y="1532"/>
                          <a:pt x="5442" y="1237"/>
                        </a:cubicBezTo>
                        <a:cubicBezTo>
                          <a:pt x="5442" y="554"/>
                          <a:pt x="4887" y="1"/>
                          <a:pt x="420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" name="Google Shape;59;p2"/>
                  <p:cNvSpPr/>
                  <p:nvPr/>
                </p:nvSpPr>
                <p:spPr>
                  <a:xfrm>
                    <a:off x="7124674" y="4785325"/>
                    <a:ext cx="236820" cy="236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80" h="4580" extrusionOk="0">
                        <a:moveTo>
                          <a:pt x="2291" y="154"/>
                        </a:moveTo>
                        <a:cubicBezTo>
                          <a:pt x="3468" y="154"/>
                          <a:pt x="4426" y="1113"/>
                          <a:pt x="4426" y="2290"/>
                        </a:cubicBezTo>
                        <a:cubicBezTo>
                          <a:pt x="4426" y="3468"/>
                          <a:pt x="3468" y="4427"/>
                          <a:pt x="2291" y="4427"/>
                        </a:cubicBezTo>
                        <a:cubicBezTo>
                          <a:pt x="1113" y="4427"/>
                          <a:pt x="155" y="3468"/>
                          <a:pt x="155" y="2290"/>
                        </a:cubicBezTo>
                        <a:cubicBezTo>
                          <a:pt x="155" y="1113"/>
                          <a:pt x="1113" y="154"/>
                          <a:pt x="2291" y="154"/>
                        </a:cubicBezTo>
                        <a:close/>
                        <a:moveTo>
                          <a:pt x="2291" y="1"/>
                        </a:moveTo>
                        <a:cubicBezTo>
                          <a:pt x="1028" y="1"/>
                          <a:pt x="1" y="1028"/>
                          <a:pt x="1" y="2290"/>
                        </a:cubicBezTo>
                        <a:cubicBezTo>
                          <a:pt x="1" y="3553"/>
                          <a:pt x="1028" y="4579"/>
                          <a:pt x="2291" y="4579"/>
                        </a:cubicBezTo>
                        <a:cubicBezTo>
                          <a:pt x="3553" y="4579"/>
                          <a:pt x="4579" y="3553"/>
                          <a:pt x="4579" y="2290"/>
                        </a:cubicBezTo>
                        <a:cubicBezTo>
                          <a:pt x="4579" y="1028"/>
                          <a:pt x="3553" y="1"/>
                          <a:pt x="229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" name="Google Shape;60;p2"/>
                  <p:cNvSpPr/>
                  <p:nvPr/>
                </p:nvSpPr>
                <p:spPr>
                  <a:xfrm>
                    <a:off x="8650719" y="3901923"/>
                    <a:ext cx="80974" cy="810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6" h="1567" extrusionOk="0">
                        <a:moveTo>
                          <a:pt x="783" y="1"/>
                        </a:moveTo>
                        <a:cubicBezTo>
                          <a:pt x="351" y="1"/>
                          <a:pt x="1" y="351"/>
                          <a:pt x="1" y="783"/>
                        </a:cubicBezTo>
                        <a:cubicBezTo>
                          <a:pt x="1" y="1216"/>
                          <a:pt x="351" y="1566"/>
                          <a:pt x="783" y="1566"/>
                        </a:cubicBezTo>
                        <a:cubicBezTo>
                          <a:pt x="1216" y="1566"/>
                          <a:pt x="1566" y="1216"/>
                          <a:pt x="1566" y="783"/>
                        </a:cubicBezTo>
                        <a:cubicBezTo>
                          <a:pt x="1566" y="351"/>
                          <a:pt x="1216" y="1"/>
                          <a:pt x="78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" name="Google Shape;61;p2"/>
                  <p:cNvSpPr/>
                  <p:nvPr/>
                </p:nvSpPr>
                <p:spPr>
                  <a:xfrm>
                    <a:off x="8572845" y="3823997"/>
                    <a:ext cx="236820" cy="236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80" h="4580" extrusionOk="0">
                        <a:moveTo>
                          <a:pt x="2289" y="154"/>
                        </a:moveTo>
                        <a:cubicBezTo>
                          <a:pt x="3467" y="154"/>
                          <a:pt x="4426" y="1113"/>
                          <a:pt x="4426" y="2290"/>
                        </a:cubicBezTo>
                        <a:cubicBezTo>
                          <a:pt x="4426" y="3468"/>
                          <a:pt x="3467" y="4426"/>
                          <a:pt x="2289" y="4426"/>
                        </a:cubicBezTo>
                        <a:cubicBezTo>
                          <a:pt x="1112" y="4426"/>
                          <a:pt x="154" y="3468"/>
                          <a:pt x="154" y="2290"/>
                        </a:cubicBezTo>
                        <a:cubicBezTo>
                          <a:pt x="154" y="1113"/>
                          <a:pt x="1112" y="154"/>
                          <a:pt x="2289" y="154"/>
                        </a:cubicBezTo>
                        <a:close/>
                        <a:moveTo>
                          <a:pt x="2289" y="1"/>
                        </a:moveTo>
                        <a:cubicBezTo>
                          <a:pt x="1028" y="1"/>
                          <a:pt x="1" y="1028"/>
                          <a:pt x="1" y="2290"/>
                        </a:cubicBezTo>
                        <a:cubicBezTo>
                          <a:pt x="1" y="3552"/>
                          <a:pt x="1028" y="4579"/>
                          <a:pt x="2289" y="4579"/>
                        </a:cubicBezTo>
                        <a:cubicBezTo>
                          <a:pt x="3552" y="4579"/>
                          <a:pt x="4579" y="3553"/>
                          <a:pt x="4579" y="2290"/>
                        </a:cubicBezTo>
                        <a:cubicBezTo>
                          <a:pt x="4579" y="1028"/>
                          <a:pt x="3552" y="1"/>
                          <a:pt x="228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62;p2"/>
                  <p:cNvSpPr/>
                  <p:nvPr/>
                </p:nvSpPr>
                <p:spPr>
                  <a:xfrm>
                    <a:off x="6447540" y="4616081"/>
                    <a:ext cx="128028" cy="127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6" h="2475" extrusionOk="0">
                        <a:moveTo>
                          <a:pt x="1237" y="0"/>
                        </a:moveTo>
                        <a:cubicBezTo>
                          <a:pt x="555" y="0"/>
                          <a:pt x="1" y="555"/>
                          <a:pt x="1" y="1238"/>
                        </a:cubicBezTo>
                        <a:cubicBezTo>
                          <a:pt x="1" y="1921"/>
                          <a:pt x="555" y="2474"/>
                          <a:pt x="1237" y="2474"/>
                        </a:cubicBezTo>
                        <a:cubicBezTo>
                          <a:pt x="1921" y="2474"/>
                          <a:pt x="2475" y="1921"/>
                          <a:pt x="2475" y="1238"/>
                        </a:cubicBezTo>
                        <a:cubicBezTo>
                          <a:pt x="2475" y="555"/>
                          <a:pt x="1921" y="0"/>
                          <a:pt x="1237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" name="Google Shape;63;p2"/>
                  <p:cNvSpPr/>
                  <p:nvPr/>
                </p:nvSpPr>
                <p:spPr>
                  <a:xfrm>
                    <a:off x="6484616" y="4653104"/>
                    <a:ext cx="53879" cy="53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2" h="1044" extrusionOk="0">
                        <a:moveTo>
                          <a:pt x="522" y="1"/>
                        </a:moveTo>
                        <a:cubicBezTo>
                          <a:pt x="233" y="1"/>
                          <a:pt x="0" y="235"/>
                          <a:pt x="0" y="522"/>
                        </a:cubicBezTo>
                        <a:cubicBezTo>
                          <a:pt x="0" y="809"/>
                          <a:pt x="233" y="1043"/>
                          <a:pt x="522" y="1043"/>
                        </a:cubicBezTo>
                        <a:cubicBezTo>
                          <a:pt x="809" y="1043"/>
                          <a:pt x="1042" y="809"/>
                          <a:pt x="1042" y="522"/>
                        </a:cubicBezTo>
                        <a:cubicBezTo>
                          <a:pt x="1042" y="233"/>
                          <a:pt x="809" y="1"/>
                          <a:pt x="52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4" name="Google Shape;64;p2"/>
              <p:cNvGrpSpPr/>
              <p:nvPr/>
            </p:nvGrpSpPr>
            <p:grpSpPr>
              <a:xfrm>
                <a:off x="100324" y="-76205"/>
                <a:ext cx="4075198" cy="588124"/>
                <a:chOff x="100324" y="-76205"/>
                <a:chExt cx="4075198" cy="588124"/>
              </a:xfrm>
            </p:grpSpPr>
            <p:sp>
              <p:nvSpPr>
                <p:cNvPr id="65" name="Google Shape;65;p2"/>
                <p:cNvSpPr/>
                <p:nvPr/>
              </p:nvSpPr>
              <p:spPr>
                <a:xfrm rot="-5400000">
                  <a:off x="87119" y="45083"/>
                  <a:ext cx="396046" cy="155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27" h="3065" extrusionOk="0">
                      <a:moveTo>
                        <a:pt x="7673" y="3065"/>
                      </a:moveTo>
                      <a:lnTo>
                        <a:pt x="2911" y="3065"/>
                      </a:lnTo>
                      <a:cubicBezTo>
                        <a:pt x="2871" y="3065"/>
                        <a:pt x="2832" y="3048"/>
                        <a:pt x="2802" y="3020"/>
                      </a:cubicBezTo>
                      <a:lnTo>
                        <a:pt x="61" y="278"/>
                      </a:lnTo>
                      <a:cubicBezTo>
                        <a:pt x="1" y="218"/>
                        <a:pt x="1" y="121"/>
                        <a:pt x="61" y="61"/>
                      </a:cubicBezTo>
                      <a:cubicBezTo>
                        <a:pt x="121" y="1"/>
                        <a:pt x="218" y="1"/>
                        <a:pt x="279" y="61"/>
                      </a:cubicBezTo>
                      <a:lnTo>
                        <a:pt x="2975" y="2757"/>
                      </a:lnTo>
                      <a:lnTo>
                        <a:pt x="7673" y="2757"/>
                      </a:lnTo>
                      <a:cubicBezTo>
                        <a:pt x="7758" y="2757"/>
                        <a:pt x="7827" y="2826"/>
                        <a:pt x="7827" y="2911"/>
                      </a:cubicBezTo>
                      <a:cubicBezTo>
                        <a:pt x="7827" y="2996"/>
                        <a:pt x="7758" y="3065"/>
                        <a:pt x="7673" y="30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 rot="-5400000">
                  <a:off x="3191587" y="83159"/>
                  <a:ext cx="498157" cy="179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5" h="3546" extrusionOk="0">
                      <a:moveTo>
                        <a:pt x="3348" y="1"/>
                      </a:moveTo>
                      <a:cubicBezTo>
                        <a:pt x="3307" y="1"/>
                        <a:pt x="3268" y="16"/>
                        <a:pt x="3239" y="46"/>
                      </a:cubicBezTo>
                      <a:lnTo>
                        <a:pt x="1970" y="1314"/>
                      </a:lnTo>
                      <a:cubicBezTo>
                        <a:pt x="1765" y="1163"/>
                        <a:pt x="1513" y="1070"/>
                        <a:pt x="1238" y="1070"/>
                      </a:cubicBezTo>
                      <a:cubicBezTo>
                        <a:pt x="555" y="1070"/>
                        <a:pt x="0" y="1624"/>
                        <a:pt x="0" y="2307"/>
                      </a:cubicBezTo>
                      <a:cubicBezTo>
                        <a:pt x="0" y="2991"/>
                        <a:pt x="555" y="3545"/>
                        <a:pt x="1238" y="3545"/>
                      </a:cubicBezTo>
                      <a:cubicBezTo>
                        <a:pt x="1921" y="3545"/>
                        <a:pt x="2476" y="2991"/>
                        <a:pt x="2476" y="2307"/>
                      </a:cubicBezTo>
                      <a:cubicBezTo>
                        <a:pt x="2476" y="2011"/>
                        <a:pt x="2366" y="1741"/>
                        <a:pt x="2192" y="1528"/>
                      </a:cubicBezTo>
                      <a:lnTo>
                        <a:pt x="3412" y="308"/>
                      </a:lnTo>
                      <a:lnTo>
                        <a:pt x="6929" y="308"/>
                      </a:lnTo>
                      <a:lnTo>
                        <a:pt x="9566" y="2945"/>
                      </a:lnTo>
                      <a:cubicBezTo>
                        <a:pt x="9597" y="2975"/>
                        <a:pt x="9636" y="2991"/>
                        <a:pt x="9675" y="2991"/>
                      </a:cubicBezTo>
                      <a:cubicBezTo>
                        <a:pt x="9715" y="2991"/>
                        <a:pt x="9754" y="2975"/>
                        <a:pt x="9784" y="2945"/>
                      </a:cubicBezTo>
                      <a:cubicBezTo>
                        <a:pt x="9844" y="2885"/>
                        <a:pt x="9844" y="2787"/>
                        <a:pt x="9784" y="2728"/>
                      </a:cubicBezTo>
                      <a:lnTo>
                        <a:pt x="7101" y="46"/>
                      </a:lnTo>
                      <a:cubicBezTo>
                        <a:pt x="7073" y="16"/>
                        <a:pt x="7034" y="1"/>
                        <a:pt x="69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 rot="-5400000">
                  <a:off x="3441299" y="332921"/>
                  <a:ext cx="52826" cy="52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043" extrusionOk="0">
                      <a:moveTo>
                        <a:pt x="522" y="0"/>
                      </a:moveTo>
                      <a:cubicBezTo>
                        <a:pt x="233" y="0"/>
                        <a:pt x="0" y="234"/>
                        <a:pt x="0" y="521"/>
                      </a:cubicBezTo>
                      <a:cubicBezTo>
                        <a:pt x="0" y="810"/>
                        <a:pt x="235" y="1043"/>
                        <a:pt x="522" y="1043"/>
                      </a:cubicBezTo>
                      <a:cubicBezTo>
                        <a:pt x="809" y="1043"/>
                        <a:pt x="1043" y="810"/>
                        <a:pt x="1043" y="521"/>
                      </a:cubicBezTo>
                      <a:cubicBezTo>
                        <a:pt x="1043" y="234"/>
                        <a:pt x="809" y="0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 rot="-5400000">
                  <a:off x="2957105" y="96821"/>
                  <a:ext cx="497347" cy="152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9" h="3022" extrusionOk="0">
                      <a:moveTo>
                        <a:pt x="1238" y="1"/>
                      </a:moveTo>
                      <a:cubicBezTo>
                        <a:pt x="555" y="1"/>
                        <a:pt x="0" y="555"/>
                        <a:pt x="0" y="1239"/>
                      </a:cubicBezTo>
                      <a:cubicBezTo>
                        <a:pt x="0" y="1922"/>
                        <a:pt x="555" y="2475"/>
                        <a:pt x="1238" y="2475"/>
                      </a:cubicBezTo>
                      <a:cubicBezTo>
                        <a:pt x="1512" y="2475"/>
                        <a:pt x="1764" y="2383"/>
                        <a:pt x="1968" y="2232"/>
                      </a:cubicBezTo>
                      <a:lnTo>
                        <a:pt x="2713" y="2976"/>
                      </a:lnTo>
                      <a:cubicBezTo>
                        <a:pt x="2742" y="3005"/>
                        <a:pt x="2781" y="3021"/>
                        <a:pt x="2822" y="3021"/>
                      </a:cubicBezTo>
                      <a:lnTo>
                        <a:pt x="4763" y="3021"/>
                      </a:lnTo>
                      <a:cubicBezTo>
                        <a:pt x="4804" y="3021"/>
                        <a:pt x="4843" y="3005"/>
                        <a:pt x="4872" y="2976"/>
                      </a:cubicBezTo>
                      <a:lnTo>
                        <a:pt x="6539" y="1310"/>
                      </a:lnTo>
                      <a:lnTo>
                        <a:pt x="9675" y="1310"/>
                      </a:lnTo>
                      <a:cubicBezTo>
                        <a:pt x="9760" y="1310"/>
                        <a:pt x="9829" y="1241"/>
                        <a:pt x="9829" y="1156"/>
                      </a:cubicBezTo>
                      <a:cubicBezTo>
                        <a:pt x="9829" y="1071"/>
                        <a:pt x="9760" y="1002"/>
                        <a:pt x="9675" y="1002"/>
                      </a:cubicBezTo>
                      <a:lnTo>
                        <a:pt x="6475" y="1002"/>
                      </a:lnTo>
                      <a:cubicBezTo>
                        <a:pt x="6435" y="1002"/>
                        <a:pt x="6394" y="1019"/>
                        <a:pt x="6366" y="1047"/>
                      </a:cubicBezTo>
                      <a:lnTo>
                        <a:pt x="4700" y="2714"/>
                      </a:lnTo>
                      <a:lnTo>
                        <a:pt x="2885" y="2714"/>
                      </a:lnTo>
                      <a:lnTo>
                        <a:pt x="2191" y="2019"/>
                      </a:lnTo>
                      <a:cubicBezTo>
                        <a:pt x="2366" y="1805"/>
                        <a:pt x="2476" y="1535"/>
                        <a:pt x="2476" y="1239"/>
                      </a:cubicBezTo>
                      <a:cubicBezTo>
                        <a:pt x="2476" y="555"/>
                        <a:pt x="1921" y="1"/>
                        <a:pt x="123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 rot="-5400000">
                  <a:off x="3165602" y="332896"/>
                  <a:ext cx="52826" cy="52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044" extrusionOk="0">
                      <a:moveTo>
                        <a:pt x="522" y="0"/>
                      </a:moveTo>
                      <a:cubicBezTo>
                        <a:pt x="233" y="0"/>
                        <a:pt x="0" y="234"/>
                        <a:pt x="0" y="522"/>
                      </a:cubicBezTo>
                      <a:cubicBezTo>
                        <a:pt x="0" y="809"/>
                        <a:pt x="235" y="1043"/>
                        <a:pt x="522" y="1043"/>
                      </a:cubicBezTo>
                      <a:cubicBezTo>
                        <a:pt x="809" y="1043"/>
                        <a:pt x="1043" y="809"/>
                        <a:pt x="1043" y="522"/>
                      </a:cubicBezTo>
                      <a:cubicBezTo>
                        <a:pt x="1043" y="233"/>
                        <a:pt x="809" y="0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 rot="-5400000">
                  <a:off x="1412929" y="85437"/>
                  <a:ext cx="587314" cy="26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7" h="5250" extrusionOk="0">
                      <a:moveTo>
                        <a:pt x="7737" y="0"/>
                      </a:moveTo>
                      <a:cubicBezTo>
                        <a:pt x="7697" y="0"/>
                        <a:pt x="7658" y="16"/>
                        <a:pt x="7629" y="45"/>
                      </a:cubicBezTo>
                      <a:lnTo>
                        <a:pt x="6105" y="1569"/>
                      </a:lnTo>
                      <a:lnTo>
                        <a:pt x="3503" y="1569"/>
                      </a:lnTo>
                      <a:cubicBezTo>
                        <a:pt x="3462" y="1569"/>
                        <a:pt x="3422" y="1584"/>
                        <a:pt x="3394" y="1614"/>
                      </a:cubicBezTo>
                      <a:lnTo>
                        <a:pt x="1980" y="3028"/>
                      </a:lnTo>
                      <a:cubicBezTo>
                        <a:pt x="1772" y="2871"/>
                        <a:pt x="1517" y="2775"/>
                        <a:pt x="1237" y="2775"/>
                      </a:cubicBezTo>
                      <a:cubicBezTo>
                        <a:pt x="553" y="2775"/>
                        <a:pt x="0" y="3328"/>
                        <a:pt x="0" y="4011"/>
                      </a:cubicBezTo>
                      <a:cubicBezTo>
                        <a:pt x="0" y="4695"/>
                        <a:pt x="553" y="5249"/>
                        <a:pt x="1237" y="5249"/>
                      </a:cubicBezTo>
                      <a:cubicBezTo>
                        <a:pt x="1920" y="5249"/>
                        <a:pt x="2474" y="4695"/>
                        <a:pt x="2474" y="4011"/>
                      </a:cubicBezTo>
                      <a:cubicBezTo>
                        <a:pt x="2474" y="3719"/>
                        <a:pt x="2369" y="3455"/>
                        <a:pt x="2199" y="3243"/>
                      </a:cubicBezTo>
                      <a:lnTo>
                        <a:pt x="3567" y="1876"/>
                      </a:lnTo>
                      <a:lnTo>
                        <a:pt x="6169" y="1876"/>
                      </a:lnTo>
                      <a:cubicBezTo>
                        <a:pt x="6209" y="1876"/>
                        <a:pt x="6248" y="1860"/>
                        <a:pt x="6277" y="1831"/>
                      </a:cubicBezTo>
                      <a:lnTo>
                        <a:pt x="7801" y="308"/>
                      </a:lnTo>
                      <a:lnTo>
                        <a:pt x="11453" y="308"/>
                      </a:lnTo>
                      <a:cubicBezTo>
                        <a:pt x="11538" y="308"/>
                        <a:pt x="11607" y="239"/>
                        <a:pt x="11607" y="154"/>
                      </a:cubicBezTo>
                      <a:cubicBezTo>
                        <a:pt x="11607" y="69"/>
                        <a:pt x="11538" y="0"/>
                        <a:pt x="114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 rot="-5400000">
                  <a:off x="1750407" y="422964"/>
                  <a:ext cx="52725" cy="5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1042" extrusionOk="0">
                      <a:moveTo>
                        <a:pt x="522" y="0"/>
                      </a:moveTo>
                      <a:cubicBezTo>
                        <a:pt x="233" y="0"/>
                        <a:pt x="0" y="233"/>
                        <a:pt x="0" y="520"/>
                      </a:cubicBezTo>
                      <a:cubicBezTo>
                        <a:pt x="0" y="809"/>
                        <a:pt x="233" y="1042"/>
                        <a:pt x="522" y="1042"/>
                      </a:cubicBezTo>
                      <a:cubicBezTo>
                        <a:pt x="809" y="1042"/>
                        <a:pt x="1042" y="809"/>
                        <a:pt x="1042" y="520"/>
                      </a:cubicBezTo>
                      <a:cubicBezTo>
                        <a:pt x="1042" y="233"/>
                        <a:pt x="809" y="0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 rot="-5400000">
                  <a:off x="391379" y="26361"/>
                  <a:ext cx="400701" cy="19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9" h="3897" extrusionOk="0">
                      <a:moveTo>
                        <a:pt x="3870" y="0"/>
                      </a:moveTo>
                      <a:cubicBezTo>
                        <a:pt x="3828" y="0"/>
                        <a:pt x="3789" y="17"/>
                        <a:pt x="3761" y="45"/>
                      </a:cubicBezTo>
                      <a:lnTo>
                        <a:pt x="2062" y="1744"/>
                      </a:lnTo>
                      <a:cubicBezTo>
                        <a:pt x="1844" y="1545"/>
                        <a:pt x="1556" y="1421"/>
                        <a:pt x="1237" y="1421"/>
                      </a:cubicBezTo>
                      <a:cubicBezTo>
                        <a:pt x="554" y="1421"/>
                        <a:pt x="0" y="1976"/>
                        <a:pt x="0" y="2659"/>
                      </a:cubicBezTo>
                      <a:cubicBezTo>
                        <a:pt x="0" y="3342"/>
                        <a:pt x="554" y="3897"/>
                        <a:pt x="1237" y="3897"/>
                      </a:cubicBezTo>
                      <a:cubicBezTo>
                        <a:pt x="1920" y="3897"/>
                        <a:pt x="2475" y="3342"/>
                        <a:pt x="2475" y="2659"/>
                      </a:cubicBezTo>
                      <a:cubicBezTo>
                        <a:pt x="2475" y="2406"/>
                        <a:pt x="2398" y="2171"/>
                        <a:pt x="2267" y="1974"/>
                      </a:cubicBezTo>
                      <a:lnTo>
                        <a:pt x="3932" y="308"/>
                      </a:lnTo>
                      <a:lnTo>
                        <a:pt x="7765" y="308"/>
                      </a:lnTo>
                      <a:cubicBezTo>
                        <a:pt x="7850" y="308"/>
                        <a:pt x="7919" y="239"/>
                        <a:pt x="7919" y="154"/>
                      </a:cubicBezTo>
                      <a:cubicBezTo>
                        <a:pt x="7919" y="69"/>
                        <a:pt x="7850" y="0"/>
                        <a:pt x="77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 rot="-5400000">
                  <a:off x="601269" y="236300"/>
                  <a:ext cx="52826" cy="52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044" extrusionOk="0">
                      <a:moveTo>
                        <a:pt x="522" y="1"/>
                      </a:moveTo>
                      <a:cubicBezTo>
                        <a:pt x="235" y="1"/>
                        <a:pt x="1" y="233"/>
                        <a:pt x="1" y="522"/>
                      </a:cubicBezTo>
                      <a:cubicBezTo>
                        <a:pt x="1" y="809"/>
                        <a:pt x="235" y="1043"/>
                        <a:pt x="522" y="1043"/>
                      </a:cubicBezTo>
                      <a:cubicBezTo>
                        <a:pt x="810" y="1043"/>
                        <a:pt x="1043" y="809"/>
                        <a:pt x="1043" y="522"/>
                      </a:cubicBezTo>
                      <a:cubicBezTo>
                        <a:pt x="1043" y="233"/>
                        <a:pt x="810" y="1"/>
                        <a:pt x="5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 rot="-5400000">
                  <a:off x="176579" y="272429"/>
                  <a:ext cx="79240" cy="79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" h="1566" extrusionOk="0">
                      <a:moveTo>
                        <a:pt x="783" y="0"/>
                      </a:moveTo>
                      <a:cubicBezTo>
                        <a:pt x="350" y="0"/>
                        <a:pt x="0" y="350"/>
                        <a:pt x="0" y="783"/>
                      </a:cubicBezTo>
                      <a:cubicBezTo>
                        <a:pt x="0" y="1215"/>
                        <a:pt x="350" y="1565"/>
                        <a:pt x="783" y="1565"/>
                      </a:cubicBezTo>
                      <a:cubicBezTo>
                        <a:pt x="1215" y="1565"/>
                        <a:pt x="1565" y="1215"/>
                        <a:pt x="1565" y="783"/>
                      </a:cubicBezTo>
                      <a:cubicBezTo>
                        <a:pt x="1565" y="350"/>
                        <a:pt x="1215" y="0"/>
                        <a:pt x="7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 rot="-5400000">
                  <a:off x="100350" y="196149"/>
                  <a:ext cx="231697" cy="231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9" h="4580" extrusionOk="0">
                      <a:moveTo>
                        <a:pt x="2289" y="155"/>
                      </a:moveTo>
                      <a:cubicBezTo>
                        <a:pt x="3466" y="155"/>
                        <a:pt x="4425" y="1112"/>
                        <a:pt x="4425" y="2290"/>
                      </a:cubicBezTo>
                      <a:cubicBezTo>
                        <a:pt x="4425" y="3467"/>
                        <a:pt x="3466" y="4426"/>
                        <a:pt x="2289" y="4426"/>
                      </a:cubicBezTo>
                      <a:cubicBezTo>
                        <a:pt x="1111" y="4426"/>
                        <a:pt x="154" y="3467"/>
                        <a:pt x="154" y="2290"/>
                      </a:cubicBezTo>
                      <a:cubicBezTo>
                        <a:pt x="154" y="1112"/>
                        <a:pt x="1111" y="155"/>
                        <a:pt x="2289" y="155"/>
                      </a:cubicBezTo>
                      <a:close/>
                      <a:moveTo>
                        <a:pt x="2289" y="1"/>
                      </a:moveTo>
                      <a:cubicBezTo>
                        <a:pt x="1026" y="1"/>
                        <a:pt x="0" y="1027"/>
                        <a:pt x="0" y="2290"/>
                      </a:cubicBezTo>
                      <a:cubicBezTo>
                        <a:pt x="0" y="3552"/>
                        <a:pt x="1026" y="4580"/>
                        <a:pt x="2289" y="4580"/>
                      </a:cubicBezTo>
                      <a:cubicBezTo>
                        <a:pt x="3551" y="4580"/>
                        <a:pt x="4579" y="3552"/>
                        <a:pt x="4579" y="2290"/>
                      </a:cubicBezTo>
                      <a:cubicBezTo>
                        <a:pt x="4579" y="1027"/>
                        <a:pt x="3551" y="1"/>
                        <a:pt x="22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 rot="-5400000">
                  <a:off x="908311" y="141695"/>
                  <a:ext cx="119821" cy="119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2368" extrusionOk="0">
                      <a:moveTo>
                        <a:pt x="1184" y="154"/>
                      </a:moveTo>
                      <a:cubicBezTo>
                        <a:pt x="1751" y="154"/>
                        <a:pt x="2214" y="616"/>
                        <a:pt x="2214" y="1184"/>
                      </a:cubicBezTo>
                      <a:cubicBezTo>
                        <a:pt x="2214" y="1751"/>
                        <a:pt x="1751" y="2213"/>
                        <a:pt x="1184" y="2213"/>
                      </a:cubicBezTo>
                      <a:cubicBezTo>
                        <a:pt x="617" y="2213"/>
                        <a:pt x="156" y="1751"/>
                        <a:pt x="156" y="1184"/>
                      </a:cubicBezTo>
                      <a:cubicBezTo>
                        <a:pt x="156" y="616"/>
                        <a:pt x="617" y="154"/>
                        <a:pt x="1184" y="154"/>
                      </a:cubicBezTo>
                      <a:close/>
                      <a:moveTo>
                        <a:pt x="1184" y="0"/>
                      </a:moveTo>
                      <a:cubicBezTo>
                        <a:pt x="531" y="0"/>
                        <a:pt x="1" y="531"/>
                        <a:pt x="1" y="1184"/>
                      </a:cubicBezTo>
                      <a:cubicBezTo>
                        <a:pt x="1" y="1836"/>
                        <a:pt x="531" y="2367"/>
                        <a:pt x="1184" y="2367"/>
                      </a:cubicBezTo>
                      <a:cubicBezTo>
                        <a:pt x="1837" y="2367"/>
                        <a:pt x="2367" y="1836"/>
                        <a:pt x="2367" y="1184"/>
                      </a:cubicBezTo>
                      <a:cubicBezTo>
                        <a:pt x="2367" y="531"/>
                        <a:pt x="1837" y="0"/>
                        <a:pt x="11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 rot="-5400000">
                  <a:off x="4055701" y="189669"/>
                  <a:ext cx="119821" cy="119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2368" extrusionOk="0">
                      <a:moveTo>
                        <a:pt x="1184" y="154"/>
                      </a:moveTo>
                      <a:cubicBezTo>
                        <a:pt x="1751" y="154"/>
                        <a:pt x="2214" y="617"/>
                        <a:pt x="2214" y="1184"/>
                      </a:cubicBezTo>
                      <a:cubicBezTo>
                        <a:pt x="2214" y="1751"/>
                        <a:pt x="1751" y="2212"/>
                        <a:pt x="1184" y="2212"/>
                      </a:cubicBezTo>
                      <a:cubicBezTo>
                        <a:pt x="616" y="2212"/>
                        <a:pt x="155" y="1751"/>
                        <a:pt x="155" y="1184"/>
                      </a:cubicBezTo>
                      <a:cubicBezTo>
                        <a:pt x="155" y="617"/>
                        <a:pt x="616" y="154"/>
                        <a:pt x="1184" y="154"/>
                      </a:cubicBezTo>
                      <a:close/>
                      <a:moveTo>
                        <a:pt x="1184" y="1"/>
                      </a:moveTo>
                      <a:cubicBezTo>
                        <a:pt x="531" y="1"/>
                        <a:pt x="0" y="531"/>
                        <a:pt x="0" y="1184"/>
                      </a:cubicBezTo>
                      <a:cubicBezTo>
                        <a:pt x="0" y="1837"/>
                        <a:pt x="531" y="2367"/>
                        <a:pt x="1184" y="2367"/>
                      </a:cubicBezTo>
                      <a:cubicBezTo>
                        <a:pt x="1836" y="2367"/>
                        <a:pt x="2367" y="1837"/>
                        <a:pt x="2367" y="1184"/>
                      </a:cubicBezTo>
                      <a:cubicBezTo>
                        <a:pt x="2367" y="531"/>
                        <a:pt x="1836" y="1"/>
                        <a:pt x="11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8" name="Google Shape;78;p2"/>
            <p:cNvSpPr/>
            <p:nvPr/>
          </p:nvSpPr>
          <p:spPr>
            <a:xfrm>
              <a:off x="8547511" y="3041416"/>
              <a:ext cx="53983" cy="53931"/>
            </a:xfrm>
            <a:custGeom>
              <a:avLst/>
              <a:gdLst/>
              <a:ahLst/>
              <a:cxnLst/>
              <a:rect l="l" t="t" r="r" b="b"/>
              <a:pathLst>
                <a:path w="1044" h="1043" extrusionOk="0">
                  <a:moveTo>
                    <a:pt x="522" y="1"/>
                  </a:moveTo>
                  <a:cubicBezTo>
                    <a:pt x="234" y="1"/>
                    <a:pt x="0" y="233"/>
                    <a:pt x="0" y="521"/>
                  </a:cubicBezTo>
                  <a:cubicBezTo>
                    <a:pt x="0" y="809"/>
                    <a:pt x="234" y="1042"/>
                    <a:pt x="522" y="1042"/>
                  </a:cubicBezTo>
                  <a:cubicBezTo>
                    <a:pt x="810" y="1042"/>
                    <a:pt x="1043" y="809"/>
                    <a:pt x="1043" y="521"/>
                  </a:cubicBezTo>
                  <a:cubicBezTo>
                    <a:pt x="1043" y="233"/>
                    <a:pt x="810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4"/>
          <p:cNvPicPr preferRelativeResize="0"/>
          <p:nvPr/>
        </p:nvPicPr>
        <p:blipFill>
          <a:blip r:embed="rId2">
            <a:alphaModFix amt="79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7704000" cy="4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58" name="Google Shape;158;p4"/>
          <p:cNvGrpSpPr/>
          <p:nvPr/>
        </p:nvGrpSpPr>
        <p:grpSpPr>
          <a:xfrm>
            <a:off x="107100" y="539500"/>
            <a:ext cx="8594875" cy="4492900"/>
            <a:chOff x="107100" y="539500"/>
            <a:chExt cx="8594875" cy="4492900"/>
          </a:xfrm>
        </p:grpSpPr>
        <p:grpSp>
          <p:nvGrpSpPr>
            <p:cNvPr id="159" name="Google Shape;159;p4"/>
            <p:cNvGrpSpPr/>
            <p:nvPr/>
          </p:nvGrpSpPr>
          <p:grpSpPr>
            <a:xfrm>
              <a:off x="107100" y="3704901"/>
              <a:ext cx="612900" cy="1327499"/>
              <a:chOff x="107100" y="3704901"/>
              <a:chExt cx="612900" cy="1327499"/>
            </a:xfrm>
          </p:grpSpPr>
          <p:sp>
            <p:nvSpPr>
              <p:cNvPr id="160" name="Google Shape;160;p4"/>
              <p:cNvSpPr/>
              <p:nvPr/>
            </p:nvSpPr>
            <p:spPr>
              <a:xfrm>
                <a:off x="385525" y="3704901"/>
                <a:ext cx="271201" cy="723536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6835" extrusionOk="0">
                    <a:moveTo>
                      <a:pt x="2344" y="1"/>
                    </a:moveTo>
                    <a:cubicBezTo>
                      <a:pt x="2293" y="1"/>
                      <a:pt x="2242" y="20"/>
                      <a:pt x="2204" y="58"/>
                    </a:cubicBezTo>
                    <a:lnTo>
                      <a:pt x="58" y="2205"/>
                    </a:lnTo>
                    <a:cubicBezTo>
                      <a:pt x="21" y="2242"/>
                      <a:pt x="0" y="2292"/>
                      <a:pt x="0" y="2345"/>
                    </a:cubicBezTo>
                    <a:lnTo>
                      <a:pt x="0" y="6636"/>
                    </a:lnTo>
                    <a:cubicBezTo>
                      <a:pt x="0" y="6746"/>
                      <a:pt x="89" y="6835"/>
                      <a:pt x="198" y="6835"/>
                    </a:cubicBezTo>
                    <a:cubicBezTo>
                      <a:pt x="308" y="6835"/>
                      <a:pt x="395" y="6746"/>
                      <a:pt x="395" y="6636"/>
                    </a:cubicBezTo>
                    <a:lnTo>
                      <a:pt x="395" y="2426"/>
                    </a:lnTo>
                    <a:lnTo>
                      <a:pt x="2484" y="339"/>
                    </a:lnTo>
                    <a:cubicBezTo>
                      <a:pt x="2561" y="262"/>
                      <a:pt x="2561" y="135"/>
                      <a:pt x="2484" y="58"/>
                    </a:cubicBezTo>
                    <a:cubicBezTo>
                      <a:pt x="2445" y="20"/>
                      <a:pt x="2394" y="1"/>
                      <a:pt x="2344" y="1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250291" y="4562988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107100" y="4419800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4"/>
            <p:cNvGrpSpPr/>
            <p:nvPr/>
          </p:nvGrpSpPr>
          <p:grpSpPr>
            <a:xfrm rot="5400000">
              <a:off x="7894175" y="1076100"/>
              <a:ext cx="1344400" cy="271200"/>
              <a:chOff x="3686625" y="4603950"/>
              <a:chExt cx="1344400" cy="271200"/>
            </a:xfrm>
          </p:grpSpPr>
          <p:sp>
            <p:nvSpPr>
              <p:cNvPr id="164" name="Google Shape;164;p4"/>
              <p:cNvSpPr/>
              <p:nvPr/>
            </p:nvSpPr>
            <p:spPr>
              <a:xfrm rot="-5400000">
                <a:off x="36389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 rot="-5400000">
                <a:off x="39310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 rot="-5400000">
                <a:off x="42232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rot="-5400000">
                <a:off x="45153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 rot="-5400000">
                <a:off x="48075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9" name="Google Shape;169;p4"/>
            <p:cNvSpPr/>
            <p:nvPr/>
          </p:nvSpPr>
          <p:spPr>
            <a:xfrm rot="5400000">
              <a:off x="8226025" y="2782025"/>
              <a:ext cx="680700" cy="175800"/>
            </a:xfrm>
            <a:prstGeom prst="roundRect">
              <a:avLst>
                <a:gd name="adj" fmla="val 50000"/>
              </a:avLst>
            </a:prstGeom>
            <a:solidFill>
              <a:srgbClr val="0054AC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4"/>
          <p:cNvGrpSpPr/>
          <p:nvPr/>
        </p:nvGrpSpPr>
        <p:grpSpPr>
          <a:xfrm>
            <a:off x="107271" y="-51901"/>
            <a:ext cx="8958929" cy="5195381"/>
            <a:chOff x="107271" y="-51901"/>
            <a:chExt cx="8958929" cy="5195381"/>
          </a:xfrm>
        </p:grpSpPr>
        <p:grpSp>
          <p:nvGrpSpPr>
            <p:cNvPr id="171" name="Google Shape;171;p4"/>
            <p:cNvGrpSpPr/>
            <p:nvPr/>
          </p:nvGrpSpPr>
          <p:grpSpPr>
            <a:xfrm>
              <a:off x="8555518" y="-51901"/>
              <a:ext cx="510681" cy="1614501"/>
              <a:chOff x="8555518" y="-51901"/>
              <a:chExt cx="510681" cy="1614501"/>
            </a:xfrm>
          </p:grpSpPr>
          <p:sp>
            <p:nvSpPr>
              <p:cNvPr id="172" name="Google Shape;172;p4"/>
              <p:cNvSpPr/>
              <p:nvPr/>
            </p:nvSpPr>
            <p:spPr>
              <a:xfrm rot="5400000">
                <a:off x="8470563" y="373037"/>
                <a:ext cx="1020574" cy="170698"/>
              </a:xfrm>
              <a:custGeom>
                <a:avLst/>
                <a:gdLst/>
                <a:ahLst/>
                <a:cxnLst/>
                <a:rect l="l" t="t" r="r" b="b"/>
                <a:pathLst>
                  <a:path w="16657" h="2786" extrusionOk="0">
                    <a:moveTo>
                      <a:pt x="154" y="0"/>
                    </a:moveTo>
                    <a:cubicBezTo>
                      <a:pt x="69" y="0"/>
                      <a:pt x="0" y="69"/>
                      <a:pt x="0" y="154"/>
                    </a:cubicBezTo>
                    <a:cubicBezTo>
                      <a:pt x="0" y="239"/>
                      <a:pt x="69" y="308"/>
                      <a:pt x="154" y="308"/>
                    </a:cubicBezTo>
                    <a:lnTo>
                      <a:pt x="5453" y="308"/>
                    </a:lnTo>
                    <a:lnTo>
                      <a:pt x="7886" y="2740"/>
                    </a:lnTo>
                    <a:cubicBezTo>
                      <a:pt x="7916" y="2769"/>
                      <a:pt x="7955" y="2785"/>
                      <a:pt x="7995" y="2785"/>
                    </a:cubicBezTo>
                    <a:lnTo>
                      <a:pt x="16503" y="2785"/>
                    </a:lnTo>
                    <a:cubicBezTo>
                      <a:pt x="16588" y="2785"/>
                      <a:pt x="16657" y="2717"/>
                      <a:pt x="16657" y="2632"/>
                    </a:cubicBezTo>
                    <a:cubicBezTo>
                      <a:pt x="16657" y="2547"/>
                      <a:pt x="16588" y="2478"/>
                      <a:pt x="16503" y="2478"/>
                    </a:cubicBezTo>
                    <a:lnTo>
                      <a:pt x="8059" y="2478"/>
                    </a:lnTo>
                    <a:lnTo>
                      <a:pt x="5626" y="45"/>
                    </a:lnTo>
                    <a:cubicBezTo>
                      <a:pt x="5598" y="16"/>
                      <a:pt x="5557" y="0"/>
                      <a:pt x="5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 rot="5400000">
                <a:off x="7989565" y="577158"/>
                <a:ext cx="1499216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469" h="3935" extrusionOk="0">
                    <a:moveTo>
                      <a:pt x="20637" y="1"/>
                    </a:moveTo>
                    <a:cubicBezTo>
                      <a:pt x="20596" y="1"/>
                      <a:pt x="20557" y="17"/>
                      <a:pt x="20529" y="47"/>
                    </a:cubicBezTo>
                    <a:lnTo>
                      <a:pt x="16947" y="3627"/>
                    </a:lnTo>
                    <a:lnTo>
                      <a:pt x="6092" y="3627"/>
                    </a:lnTo>
                    <a:lnTo>
                      <a:pt x="4400" y="1936"/>
                    </a:lnTo>
                    <a:cubicBezTo>
                      <a:pt x="4372" y="1907"/>
                      <a:pt x="4332" y="1891"/>
                      <a:pt x="4291" y="1891"/>
                    </a:cubicBezTo>
                    <a:lnTo>
                      <a:pt x="154" y="1891"/>
                    </a:lnTo>
                    <a:cubicBezTo>
                      <a:pt x="69" y="1891"/>
                      <a:pt x="0" y="1959"/>
                      <a:pt x="0" y="2045"/>
                    </a:cubicBezTo>
                    <a:cubicBezTo>
                      <a:pt x="0" y="2130"/>
                      <a:pt x="69" y="2198"/>
                      <a:pt x="154" y="2198"/>
                    </a:cubicBezTo>
                    <a:lnTo>
                      <a:pt x="4227" y="2198"/>
                    </a:lnTo>
                    <a:lnTo>
                      <a:pt x="5919" y="3890"/>
                    </a:lnTo>
                    <a:cubicBezTo>
                      <a:pt x="5949" y="3918"/>
                      <a:pt x="5988" y="3935"/>
                      <a:pt x="6028" y="3935"/>
                    </a:cubicBezTo>
                    <a:lnTo>
                      <a:pt x="17010" y="3935"/>
                    </a:lnTo>
                    <a:cubicBezTo>
                      <a:pt x="17051" y="3935"/>
                      <a:pt x="17090" y="3918"/>
                      <a:pt x="17119" y="3890"/>
                    </a:cubicBezTo>
                    <a:lnTo>
                      <a:pt x="20701" y="308"/>
                    </a:lnTo>
                    <a:lnTo>
                      <a:pt x="24315" y="308"/>
                    </a:lnTo>
                    <a:cubicBezTo>
                      <a:pt x="24400" y="308"/>
                      <a:pt x="24469" y="239"/>
                      <a:pt x="24469" y="154"/>
                    </a:cubicBezTo>
                    <a:cubicBezTo>
                      <a:pt x="24469" y="70"/>
                      <a:pt x="24400" y="1"/>
                      <a:pt x="24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 rot="5400000">
                <a:off x="8856964" y="387949"/>
                <a:ext cx="95949" cy="95949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6" extrusionOk="0">
                    <a:moveTo>
                      <a:pt x="783" y="0"/>
                    </a:moveTo>
                    <a:cubicBezTo>
                      <a:pt x="350" y="0"/>
                      <a:pt x="0" y="350"/>
                      <a:pt x="0" y="783"/>
                    </a:cubicBezTo>
                    <a:cubicBezTo>
                      <a:pt x="0" y="1215"/>
                      <a:pt x="350" y="1565"/>
                      <a:pt x="783" y="1565"/>
                    </a:cubicBezTo>
                    <a:cubicBezTo>
                      <a:pt x="1216" y="1565"/>
                      <a:pt x="1566" y="1215"/>
                      <a:pt x="1566" y="783"/>
                    </a:cubicBezTo>
                    <a:cubicBezTo>
                      <a:pt x="1566" y="350"/>
                      <a:pt x="1216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 rot="5400000">
                <a:off x="8764659" y="295647"/>
                <a:ext cx="280555" cy="280617"/>
              </a:xfrm>
              <a:custGeom>
                <a:avLst/>
                <a:gdLst/>
                <a:ahLst/>
                <a:cxnLst/>
                <a:rect l="l" t="t" r="r" b="b"/>
                <a:pathLst>
                  <a:path w="4579" h="4580" extrusionOk="0">
                    <a:moveTo>
                      <a:pt x="2289" y="155"/>
                    </a:moveTo>
                    <a:cubicBezTo>
                      <a:pt x="3466" y="155"/>
                      <a:pt x="4425" y="1112"/>
                      <a:pt x="4425" y="2290"/>
                    </a:cubicBezTo>
                    <a:cubicBezTo>
                      <a:pt x="4425" y="3467"/>
                      <a:pt x="3466" y="4426"/>
                      <a:pt x="2289" y="4426"/>
                    </a:cubicBezTo>
                    <a:cubicBezTo>
                      <a:pt x="1112" y="4426"/>
                      <a:pt x="154" y="3467"/>
                      <a:pt x="154" y="2290"/>
                    </a:cubicBezTo>
                    <a:cubicBezTo>
                      <a:pt x="154" y="1112"/>
                      <a:pt x="1112" y="155"/>
                      <a:pt x="2289" y="155"/>
                    </a:cubicBezTo>
                    <a:close/>
                    <a:moveTo>
                      <a:pt x="2289" y="1"/>
                    </a:moveTo>
                    <a:cubicBezTo>
                      <a:pt x="1026" y="1"/>
                      <a:pt x="0" y="1028"/>
                      <a:pt x="0" y="2290"/>
                    </a:cubicBezTo>
                    <a:cubicBezTo>
                      <a:pt x="0" y="3552"/>
                      <a:pt x="1026" y="4580"/>
                      <a:pt x="2289" y="4580"/>
                    </a:cubicBezTo>
                    <a:cubicBezTo>
                      <a:pt x="3552" y="4580"/>
                      <a:pt x="4579" y="3552"/>
                      <a:pt x="4579" y="2290"/>
                    </a:cubicBezTo>
                    <a:cubicBezTo>
                      <a:pt x="4579" y="1028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 rot="5400000">
                <a:off x="8802250" y="1171640"/>
                <a:ext cx="96010" cy="9601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784" y="1"/>
                    </a:moveTo>
                    <a:cubicBezTo>
                      <a:pt x="352" y="1"/>
                      <a:pt x="1" y="352"/>
                      <a:pt x="1" y="783"/>
                    </a:cubicBezTo>
                    <a:cubicBezTo>
                      <a:pt x="1" y="1216"/>
                      <a:pt x="352" y="1567"/>
                      <a:pt x="784" y="1567"/>
                    </a:cubicBezTo>
                    <a:cubicBezTo>
                      <a:pt x="1216" y="1567"/>
                      <a:pt x="1567" y="1216"/>
                      <a:pt x="1567" y="783"/>
                    </a:cubicBezTo>
                    <a:cubicBezTo>
                      <a:pt x="1567" y="352"/>
                      <a:pt x="1216" y="1"/>
                      <a:pt x="7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4"/>
              <p:cNvSpPr/>
              <p:nvPr/>
            </p:nvSpPr>
            <p:spPr>
              <a:xfrm rot="5400000">
                <a:off x="8709915" y="1079369"/>
                <a:ext cx="280617" cy="280617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80" extrusionOk="0">
                    <a:moveTo>
                      <a:pt x="2290" y="154"/>
                    </a:moveTo>
                    <a:cubicBezTo>
                      <a:pt x="3468" y="154"/>
                      <a:pt x="4425" y="1112"/>
                      <a:pt x="4425" y="2289"/>
                    </a:cubicBezTo>
                    <a:cubicBezTo>
                      <a:pt x="4425" y="3468"/>
                      <a:pt x="3468" y="4425"/>
                      <a:pt x="2290" y="4425"/>
                    </a:cubicBezTo>
                    <a:cubicBezTo>
                      <a:pt x="1113" y="4425"/>
                      <a:pt x="154" y="3468"/>
                      <a:pt x="154" y="2289"/>
                    </a:cubicBezTo>
                    <a:cubicBezTo>
                      <a:pt x="154" y="1112"/>
                      <a:pt x="1113" y="154"/>
                      <a:pt x="2290" y="154"/>
                    </a:cubicBezTo>
                    <a:close/>
                    <a:moveTo>
                      <a:pt x="2290" y="1"/>
                    </a:moveTo>
                    <a:cubicBezTo>
                      <a:pt x="1028" y="1"/>
                      <a:pt x="0" y="1028"/>
                      <a:pt x="0" y="2289"/>
                    </a:cubicBezTo>
                    <a:cubicBezTo>
                      <a:pt x="0" y="3552"/>
                      <a:pt x="1028" y="4579"/>
                      <a:pt x="2290" y="4579"/>
                    </a:cubicBezTo>
                    <a:cubicBezTo>
                      <a:pt x="3553" y="4579"/>
                      <a:pt x="4579" y="3552"/>
                      <a:pt x="4579" y="2289"/>
                    </a:cubicBezTo>
                    <a:cubicBezTo>
                      <a:pt x="4579" y="1028"/>
                      <a:pt x="3552" y="1"/>
                      <a:pt x="22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4"/>
              <p:cNvSpPr/>
              <p:nvPr/>
            </p:nvSpPr>
            <p:spPr>
              <a:xfrm rot="5400000">
                <a:off x="8555518" y="748211"/>
                <a:ext cx="145087" cy="145087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2368" extrusionOk="0">
                    <a:moveTo>
                      <a:pt x="1184" y="154"/>
                    </a:moveTo>
                    <a:cubicBezTo>
                      <a:pt x="1751" y="154"/>
                      <a:pt x="2214" y="617"/>
                      <a:pt x="2214" y="1184"/>
                    </a:cubicBezTo>
                    <a:cubicBezTo>
                      <a:pt x="2214" y="1752"/>
                      <a:pt x="1751" y="2214"/>
                      <a:pt x="1184" y="2214"/>
                    </a:cubicBezTo>
                    <a:cubicBezTo>
                      <a:pt x="616" y="2214"/>
                      <a:pt x="155" y="1752"/>
                      <a:pt x="155" y="1184"/>
                    </a:cubicBezTo>
                    <a:cubicBezTo>
                      <a:pt x="155" y="617"/>
                      <a:pt x="616" y="154"/>
                      <a:pt x="1184" y="154"/>
                    </a:cubicBezTo>
                    <a:close/>
                    <a:moveTo>
                      <a:pt x="1184" y="1"/>
                    </a:moveTo>
                    <a:cubicBezTo>
                      <a:pt x="531" y="1"/>
                      <a:pt x="1" y="532"/>
                      <a:pt x="1" y="1184"/>
                    </a:cubicBezTo>
                    <a:cubicBezTo>
                      <a:pt x="1" y="1837"/>
                      <a:pt x="531" y="2368"/>
                      <a:pt x="1184" y="2368"/>
                    </a:cubicBezTo>
                    <a:cubicBezTo>
                      <a:pt x="1836" y="2368"/>
                      <a:pt x="2367" y="1837"/>
                      <a:pt x="2367" y="1184"/>
                    </a:cubicBezTo>
                    <a:cubicBezTo>
                      <a:pt x="2367" y="532"/>
                      <a:pt x="1836" y="1"/>
                      <a:pt x="11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 rot="5400000">
                <a:off x="8829085" y="883431"/>
                <a:ext cx="151643" cy="151643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475" extrusionOk="0">
                    <a:moveTo>
                      <a:pt x="1237" y="0"/>
                    </a:moveTo>
                    <a:cubicBezTo>
                      <a:pt x="554" y="0"/>
                      <a:pt x="1" y="553"/>
                      <a:pt x="1" y="1237"/>
                    </a:cubicBezTo>
                    <a:cubicBezTo>
                      <a:pt x="1" y="1920"/>
                      <a:pt x="554" y="2474"/>
                      <a:pt x="1237" y="2474"/>
                    </a:cubicBezTo>
                    <a:cubicBezTo>
                      <a:pt x="1922" y="2474"/>
                      <a:pt x="2475" y="1920"/>
                      <a:pt x="2475" y="1237"/>
                    </a:cubicBezTo>
                    <a:cubicBezTo>
                      <a:pt x="2475" y="553"/>
                      <a:pt x="1922" y="0"/>
                      <a:pt x="12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 rot="5400000">
                <a:off x="8873016" y="927300"/>
                <a:ext cx="63843" cy="63966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4" extrusionOk="0">
                    <a:moveTo>
                      <a:pt x="520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10"/>
                      <a:pt x="233" y="1043"/>
                      <a:pt x="520" y="1043"/>
                    </a:cubicBezTo>
                    <a:cubicBezTo>
                      <a:pt x="809" y="1043"/>
                      <a:pt x="1042" y="810"/>
                      <a:pt x="1042" y="522"/>
                    </a:cubicBezTo>
                    <a:cubicBezTo>
                      <a:pt x="1042" y="234"/>
                      <a:pt x="809" y="0"/>
                      <a:pt x="5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 rot="5400000">
                <a:off x="8774433" y="1410957"/>
                <a:ext cx="151643" cy="151643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475" extrusionOk="0">
                    <a:moveTo>
                      <a:pt x="1238" y="1"/>
                    </a:moveTo>
                    <a:cubicBezTo>
                      <a:pt x="555" y="1"/>
                      <a:pt x="0" y="554"/>
                      <a:pt x="0" y="1237"/>
                    </a:cubicBezTo>
                    <a:cubicBezTo>
                      <a:pt x="0" y="1921"/>
                      <a:pt x="555" y="2475"/>
                      <a:pt x="1238" y="2475"/>
                    </a:cubicBezTo>
                    <a:cubicBezTo>
                      <a:pt x="1922" y="2475"/>
                      <a:pt x="2475" y="1921"/>
                      <a:pt x="2475" y="1237"/>
                    </a:cubicBezTo>
                    <a:cubicBezTo>
                      <a:pt x="2475" y="554"/>
                      <a:pt x="1922" y="1"/>
                      <a:pt x="12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 rot="5400000">
                <a:off x="8818272" y="1454856"/>
                <a:ext cx="63905" cy="63843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2" extrusionOk="0">
                    <a:moveTo>
                      <a:pt x="522" y="0"/>
                    </a:moveTo>
                    <a:cubicBezTo>
                      <a:pt x="234" y="0"/>
                      <a:pt x="1" y="233"/>
                      <a:pt x="1" y="520"/>
                    </a:cubicBezTo>
                    <a:cubicBezTo>
                      <a:pt x="1" y="809"/>
                      <a:pt x="234" y="1042"/>
                      <a:pt x="522" y="1042"/>
                    </a:cubicBezTo>
                    <a:cubicBezTo>
                      <a:pt x="809" y="1042"/>
                      <a:pt x="1042" y="809"/>
                      <a:pt x="1042" y="520"/>
                    </a:cubicBezTo>
                    <a:cubicBezTo>
                      <a:pt x="1042" y="233"/>
                      <a:pt x="809" y="0"/>
                      <a:pt x="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4"/>
            <p:cNvGrpSpPr/>
            <p:nvPr/>
          </p:nvGrpSpPr>
          <p:grpSpPr>
            <a:xfrm>
              <a:off x="107271" y="3767598"/>
              <a:ext cx="419518" cy="1375882"/>
              <a:chOff x="107271" y="3767598"/>
              <a:chExt cx="419518" cy="1375882"/>
            </a:xfrm>
          </p:grpSpPr>
          <p:sp>
            <p:nvSpPr>
              <p:cNvPr id="184" name="Google Shape;184;p4"/>
              <p:cNvSpPr/>
              <p:nvPr/>
            </p:nvSpPr>
            <p:spPr>
              <a:xfrm>
                <a:off x="326305" y="4019527"/>
                <a:ext cx="200484" cy="1123953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0429" extrusionOk="0">
                    <a:moveTo>
                      <a:pt x="2406" y="1"/>
                    </a:moveTo>
                    <a:cubicBezTo>
                      <a:pt x="1723" y="1"/>
                      <a:pt x="1169" y="555"/>
                      <a:pt x="1169" y="1238"/>
                    </a:cubicBezTo>
                    <a:cubicBezTo>
                      <a:pt x="1169" y="1525"/>
                      <a:pt x="1270" y="1785"/>
                      <a:pt x="1434" y="1994"/>
                    </a:cubicBezTo>
                    <a:lnTo>
                      <a:pt x="46" y="3382"/>
                    </a:lnTo>
                    <a:cubicBezTo>
                      <a:pt x="17" y="3410"/>
                      <a:pt x="1" y="3449"/>
                      <a:pt x="1" y="3491"/>
                    </a:cubicBezTo>
                    <a:lnTo>
                      <a:pt x="1" y="13384"/>
                    </a:lnTo>
                    <a:cubicBezTo>
                      <a:pt x="1" y="13424"/>
                      <a:pt x="17" y="13463"/>
                      <a:pt x="46" y="13493"/>
                    </a:cubicBezTo>
                    <a:lnTo>
                      <a:pt x="2189" y="15636"/>
                    </a:lnTo>
                    <a:lnTo>
                      <a:pt x="2189" y="20275"/>
                    </a:lnTo>
                    <a:cubicBezTo>
                      <a:pt x="2189" y="20359"/>
                      <a:pt x="2258" y="20429"/>
                      <a:pt x="2343" y="20429"/>
                    </a:cubicBezTo>
                    <a:cubicBezTo>
                      <a:pt x="2428" y="20429"/>
                      <a:pt x="2496" y="20359"/>
                      <a:pt x="2496" y="20275"/>
                    </a:cubicBezTo>
                    <a:lnTo>
                      <a:pt x="2496" y="15572"/>
                    </a:lnTo>
                    <a:cubicBezTo>
                      <a:pt x="2496" y="15531"/>
                      <a:pt x="2480" y="15492"/>
                      <a:pt x="2451" y="15464"/>
                    </a:cubicBezTo>
                    <a:lnTo>
                      <a:pt x="308" y="13320"/>
                    </a:lnTo>
                    <a:lnTo>
                      <a:pt x="308" y="3554"/>
                    </a:lnTo>
                    <a:lnTo>
                      <a:pt x="1650" y="2211"/>
                    </a:lnTo>
                    <a:lnTo>
                      <a:pt x="1651" y="2211"/>
                    </a:lnTo>
                    <a:cubicBezTo>
                      <a:pt x="1860" y="2375"/>
                      <a:pt x="2120" y="2476"/>
                      <a:pt x="2406" y="2476"/>
                    </a:cubicBezTo>
                    <a:cubicBezTo>
                      <a:pt x="3090" y="2476"/>
                      <a:pt x="3643" y="1922"/>
                      <a:pt x="3643" y="1238"/>
                    </a:cubicBezTo>
                    <a:cubicBezTo>
                      <a:pt x="3643" y="555"/>
                      <a:pt x="3090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430016" y="4058976"/>
                <a:ext cx="57383" cy="57383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1"/>
                    </a:cubicBezTo>
                    <a:cubicBezTo>
                      <a:pt x="0" y="809"/>
                      <a:pt x="233" y="1043"/>
                      <a:pt x="521" y="1043"/>
                    </a:cubicBezTo>
                    <a:cubicBezTo>
                      <a:pt x="809" y="1043"/>
                      <a:pt x="1043" y="809"/>
                      <a:pt x="1043" y="521"/>
                    </a:cubicBezTo>
                    <a:cubicBezTo>
                      <a:pt x="1043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4"/>
              <p:cNvSpPr/>
              <p:nvPr/>
            </p:nvSpPr>
            <p:spPr>
              <a:xfrm>
                <a:off x="154150" y="4343260"/>
                <a:ext cx="147227" cy="80017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14544" extrusionOk="0">
                    <a:moveTo>
                      <a:pt x="1438" y="0"/>
                    </a:moveTo>
                    <a:cubicBezTo>
                      <a:pt x="755" y="0"/>
                      <a:pt x="200" y="555"/>
                      <a:pt x="200" y="1238"/>
                    </a:cubicBezTo>
                    <a:cubicBezTo>
                      <a:pt x="200" y="1525"/>
                      <a:pt x="302" y="1786"/>
                      <a:pt x="466" y="1996"/>
                    </a:cubicBezTo>
                    <a:lnTo>
                      <a:pt x="45" y="2417"/>
                    </a:lnTo>
                    <a:cubicBezTo>
                      <a:pt x="17" y="2445"/>
                      <a:pt x="1" y="2484"/>
                      <a:pt x="1" y="2526"/>
                    </a:cubicBezTo>
                    <a:lnTo>
                      <a:pt x="1" y="8856"/>
                    </a:lnTo>
                    <a:cubicBezTo>
                      <a:pt x="1" y="8896"/>
                      <a:pt x="17" y="8935"/>
                      <a:pt x="45" y="8965"/>
                    </a:cubicBezTo>
                    <a:lnTo>
                      <a:pt x="1990" y="10908"/>
                    </a:lnTo>
                    <a:lnTo>
                      <a:pt x="1990" y="14390"/>
                    </a:lnTo>
                    <a:cubicBezTo>
                      <a:pt x="1990" y="14475"/>
                      <a:pt x="2059" y="14544"/>
                      <a:pt x="2144" y="14544"/>
                    </a:cubicBezTo>
                    <a:cubicBezTo>
                      <a:pt x="2229" y="14544"/>
                      <a:pt x="2297" y="14475"/>
                      <a:pt x="2297" y="14390"/>
                    </a:cubicBezTo>
                    <a:lnTo>
                      <a:pt x="2297" y="10846"/>
                    </a:lnTo>
                    <a:cubicBezTo>
                      <a:pt x="2297" y="10804"/>
                      <a:pt x="2281" y="10765"/>
                      <a:pt x="2253" y="10737"/>
                    </a:cubicBezTo>
                    <a:lnTo>
                      <a:pt x="308" y="8792"/>
                    </a:lnTo>
                    <a:lnTo>
                      <a:pt x="308" y="2589"/>
                    </a:lnTo>
                    <a:lnTo>
                      <a:pt x="684" y="2213"/>
                    </a:lnTo>
                    <a:lnTo>
                      <a:pt x="685" y="2213"/>
                    </a:lnTo>
                    <a:cubicBezTo>
                      <a:pt x="894" y="2375"/>
                      <a:pt x="1153" y="2475"/>
                      <a:pt x="1438" y="2475"/>
                    </a:cubicBezTo>
                    <a:cubicBezTo>
                      <a:pt x="2121" y="2475"/>
                      <a:pt x="2676" y="1921"/>
                      <a:pt x="2676" y="1238"/>
                    </a:cubicBezTo>
                    <a:cubicBezTo>
                      <a:pt x="2676" y="555"/>
                      <a:pt x="2121" y="0"/>
                      <a:pt x="14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4"/>
              <p:cNvSpPr/>
              <p:nvPr/>
            </p:nvSpPr>
            <p:spPr>
              <a:xfrm>
                <a:off x="204547" y="4382654"/>
                <a:ext cx="57438" cy="5743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4" extrusionOk="0">
                    <a:moveTo>
                      <a:pt x="522" y="1"/>
                    </a:moveTo>
                    <a:cubicBezTo>
                      <a:pt x="235" y="1"/>
                      <a:pt x="1" y="234"/>
                      <a:pt x="1" y="522"/>
                    </a:cubicBezTo>
                    <a:cubicBezTo>
                      <a:pt x="1" y="809"/>
                      <a:pt x="235" y="1044"/>
                      <a:pt x="522" y="1044"/>
                    </a:cubicBezTo>
                    <a:cubicBezTo>
                      <a:pt x="809" y="1044"/>
                      <a:pt x="1043" y="809"/>
                      <a:pt x="1043" y="522"/>
                    </a:cubicBezTo>
                    <a:cubicBezTo>
                      <a:pt x="1043" y="234"/>
                      <a:pt x="809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4"/>
              <p:cNvSpPr/>
              <p:nvPr/>
            </p:nvSpPr>
            <p:spPr>
              <a:xfrm>
                <a:off x="190185" y="3850456"/>
                <a:ext cx="86157" cy="86212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0"/>
                    </a:moveTo>
                    <a:cubicBezTo>
                      <a:pt x="350" y="0"/>
                      <a:pt x="0" y="351"/>
                      <a:pt x="0" y="784"/>
                    </a:cubicBezTo>
                    <a:cubicBezTo>
                      <a:pt x="0" y="1216"/>
                      <a:pt x="350" y="1567"/>
                      <a:pt x="783" y="1567"/>
                    </a:cubicBezTo>
                    <a:cubicBezTo>
                      <a:pt x="1215" y="1567"/>
                      <a:pt x="1565" y="1216"/>
                      <a:pt x="1565" y="784"/>
                    </a:cubicBezTo>
                    <a:cubicBezTo>
                      <a:pt x="1565" y="351"/>
                      <a:pt x="1215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4"/>
              <p:cNvSpPr/>
              <p:nvPr/>
            </p:nvSpPr>
            <p:spPr>
              <a:xfrm>
                <a:off x="107271" y="3767598"/>
                <a:ext cx="251980" cy="251925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9" extrusionOk="0">
                    <a:moveTo>
                      <a:pt x="2290" y="154"/>
                    </a:moveTo>
                    <a:cubicBezTo>
                      <a:pt x="3467" y="154"/>
                      <a:pt x="4426" y="1111"/>
                      <a:pt x="4426" y="2290"/>
                    </a:cubicBezTo>
                    <a:cubicBezTo>
                      <a:pt x="4426" y="3468"/>
                      <a:pt x="3467" y="4425"/>
                      <a:pt x="2290" y="4425"/>
                    </a:cubicBezTo>
                    <a:cubicBezTo>
                      <a:pt x="1112" y="4425"/>
                      <a:pt x="155" y="3468"/>
                      <a:pt x="155" y="2290"/>
                    </a:cubicBezTo>
                    <a:cubicBezTo>
                      <a:pt x="155" y="1113"/>
                      <a:pt x="1112" y="154"/>
                      <a:pt x="2290" y="154"/>
                    </a:cubicBezTo>
                    <a:close/>
                    <a:moveTo>
                      <a:pt x="2290" y="0"/>
                    </a:moveTo>
                    <a:cubicBezTo>
                      <a:pt x="1027" y="0"/>
                      <a:pt x="1" y="1028"/>
                      <a:pt x="1" y="2290"/>
                    </a:cubicBezTo>
                    <a:cubicBezTo>
                      <a:pt x="1" y="3553"/>
                      <a:pt x="1027" y="4579"/>
                      <a:pt x="2290" y="4579"/>
                    </a:cubicBezTo>
                    <a:cubicBezTo>
                      <a:pt x="3552" y="4579"/>
                      <a:pt x="4580" y="3551"/>
                      <a:pt x="4580" y="2290"/>
                    </a:cubicBezTo>
                    <a:cubicBezTo>
                      <a:pt x="4580" y="1028"/>
                      <a:pt x="3552" y="0"/>
                      <a:pt x="2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0" name="Google Shape;190;p4"/>
          <p:cNvGrpSpPr/>
          <p:nvPr/>
        </p:nvGrpSpPr>
        <p:grpSpPr>
          <a:xfrm>
            <a:off x="302292" y="111137"/>
            <a:ext cx="8280548" cy="4769581"/>
            <a:chOff x="302292" y="111137"/>
            <a:chExt cx="8280548" cy="4769581"/>
          </a:xfrm>
        </p:grpSpPr>
        <p:grpSp>
          <p:nvGrpSpPr>
            <p:cNvPr id="191" name="Google Shape;191;p4"/>
            <p:cNvGrpSpPr/>
            <p:nvPr/>
          </p:nvGrpSpPr>
          <p:grpSpPr>
            <a:xfrm>
              <a:off x="551729" y="4632143"/>
              <a:ext cx="248519" cy="248575"/>
              <a:chOff x="800679" y="4236193"/>
              <a:chExt cx="248519" cy="248575"/>
            </a:xfrm>
          </p:grpSpPr>
          <p:sp>
            <p:nvSpPr>
              <p:cNvPr id="192" name="Google Shape;192;p4"/>
              <p:cNvSpPr/>
              <p:nvPr/>
            </p:nvSpPr>
            <p:spPr>
              <a:xfrm>
                <a:off x="800679" y="423619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4"/>
              <p:cNvSpPr/>
              <p:nvPr/>
            </p:nvSpPr>
            <p:spPr>
              <a:xfrm>
                <a:off x="896413" y="4331926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4"/>
              <p:cNvSpPr/>
              <p:nvPr/>
            </p:nvSpPr>
            <p:spPr>
              <a:xfrm>
                <a:off x="989505" y="442507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" name="Google Shape;195;p4"/>
            <p:cNvGrpSpPr/>
            <p:nvPr/>
          </p:nvGrpSpPr>
          <p:grpSpPr>
            <a:xfrm>
              <a:off x="302292" y="3519018"/>
              <a:ext cx="248519" cy="248575"/>
              <a:chOff x="800679" y="4236193"/>
              <a:chExt cx="248519" cy="248575"/>
            </a:xfrm>
          </p:grpSpPr>
          <p:sp>
            <p:nvSpPr>
              <p:cNvPr id="196" name="Google Shape;196;p4"/>
              <p:cNvSpPr/>
              <p:nvPr/>
            </p:nvSpPr>
            <p:spPr>
              <a:xfrm>
                <a:off x="800679" y="423619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896413" y="4331926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>
                <a:off x="989505" y="442507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" name="Google Shape;199;p4"/>
            <p:cNvGrpSpPr/>
            <p:nvPr/>
          </p:nvGrpSpPr>
          <p:grpSpPr>
            <a:xfrm>
              <a:off x="8306024" y="111137"/>
              <a:ext cx="276816" cy="276814"/>
              <a:chOff x="8306024" y="111137"/>
              <a:chExt cx="276816" cy="276814"/>
            </a:xfrm>
          </p:grpSpPr>
          <p:sp>
            <p:nvSpPr>
              <p:cNvPr id="200" name="Google Shape;200;p4"/>
              <p:cNvSpPr/>
              <p:nvPr/>
            </p:nvSpPr>
            <p:spPr>
              <a:xfrm rot="5400000">
                <a:off x="8306024" y="321473"/>
                <a:ext cx="66478" cy="66478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2" y="1"/>
                      <a:pt x="0" y="243"/>
                      <a:pt x="0" y="542"/>
                    </a:cubicBezTo>
                    <a:cubicBezTo>
                      <a:pt x="0" y="843"/>
                      <a:pt x="242" y="1085"/>
                      <a:pt x="543" y="1085"/>
                    </a:cubicBezTo>
                    <a:cubicBezTo>
                      <a:pt x="842" y="1085"/>
                      <a:pt x="1084" y="843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" name="Google Shape;201;p4"/>
              <p:cNvGrpSpPr/>
              <p:nvPr/>
            </p:nvGrpSpPr>
            <p:grpSpPr>
              <a:xfrm>
                <a:off x="8409692" y="111137"/>
                <a:ext cx="173148" cy="173086"/>
                <a:chOff x="8409692" y="111137"/>
                <a:chExt cx="173148" cy="173086"/>
              </a:xfrm>
            </p:grpSpPr>
            <p:sp>
              <p:nvSpPr>
                <p:cNvPr id="202" name="Google Shape;202;p4"/>
                <p:cNvSpPr/>
                <p:nvPr/>
              </p:nvSpPr>
              <p:spPr>
                <a:xfrm rot="5400000">
                  <a:off x="8409692" y="217745"/>
                  <a:ext cx="66478" cy="66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85" extrusionOk="0">
                      <a:moveTo>
                        <a:pt x="543" y="0"/>
                      </a:moveTo>
                      <a:cubicBezTo>
                        <a:pt x="243" y="0"/>
                        <a:pt x="0" y="242"/>
                        <a:pt x="0" y="541"/>
                      </a:cubicBezTo>
                      <a:cubicBezTo>
                        <a:pt x="0" y="842"/>
                        <a:pt x="243" y="1084"/>
                        <a:pt x="543" y="1084"/>
                      </a:cubicBezTo>
                      <a:cubicBezTo>
                        <a:pt x="842" y="1084"/>
                        <a:pt x="1084" y="842"/>
                        <a:pt x="1084" y="541"/>
                      </a:cubicBezTo>
                      <a:cubicBezTo>
                        <a:pt x="1084" y="242"/>
                        <a:pt x="842" y="0"/>
                        <a:pt x="5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4"/>
                <p:cNvSpPr/>
                <p:nvPr/>
              </p:nvSpPr>
              <p:spPr>
                <a:xfrm rot="5400000">
                  <a:off x="8516362" y="111137"/>
                  <a:ext cx="66478" cy="66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85" extrusionOk="0">
                      <a:moveTo>
                        <a:pt x="543" y="1"/>
                      </a:moveTo>
                      <a:cubicBezTo>
                        <a:pt x="242" y="1"/>
                        <a:pt x="0" y="243"/>
                        <a:pt x="0" y="544"/>
                      </a:cubicBezTo>
                      <a:cubicBezTo>
                        <a:pt x="0" y="843"/>
                        <a:pt x="242" y="1085"/>
                        <a:pt x="543" y="1085"/>
                      </a:cubicBezTo>
                      <a:cubicBezTo>
                        <a:pt x="842" y="1085"/>
                        <a:pt x="1084" y="843"/>
                        <a:pt x="1084" y="544"/>
                      </a:cubicBezTo>
                      <a:cubicBezTo>
                        <a:pt x="1084" y="243"/>
                        <a:pt x="842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4" name="Google Shape;1764;p33"/>
          <p:cNvPicPr preferRelativeResize="0"/>
          <p:nvPr/>
        </p:nvPicPr>
        <p:blipFill>
          <a:blip r:embed="rId2">
            <a:alphaModFix amt="79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5" name="Google Shape;1765;p33"/>
          <p:cNvGrpSpPr/>
          <p:nvPr/>
        </p:nvGrpSpPr>
        <p:grpSpPr>
          <a:xfrm flipH="1">
            <a:off x="158650" y="196831"/>
            <a:ext cx="8822200" cy="4890858"/>
            <a:chOff x="158650" y="196831"/>
            <a:chExt cx="8822200" cy="4890858"/>
          </a:xfrm>
        </p:grpSpPr>
        <p:grpSp>
          <p:nvGrpSpPr>
            <p:cNvPr id="1766" name="Google Shape;1766;p33"/>
            <p:cNvGrpSpPr/>
            <p:nvPr/>
          </p:nvGrpSpPr>
          <p:grpSpPr>
            <a:xfrm>
              <a:off x="713225" y="268300"/>
              <a:ext cx="1344400" cy="271200"/>
              <a:chOff x="3686625" y="4603950"/>
              <a:chExt cx="1344400" cy="271200"/>
            </a:xfrm>
          </p:grpSpPr>
          <p:sp>
            <p:nvSpPr>
              <p:cNvPr id="1767" name="Google Shape;1767;p33"/>
              <p:cNvSpPr/>
              <p:nvPr/>
            </p:nvSpPr>
            <p:spPr>
              <a:xfrm rot="-5400000">
                <a:off x="36389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3"/>
              <p:cNvSpPr/>
              <p:nvPr/>
            </p:nvSpPr>
            <p:spPr>
              <a:xfrm rot="-5400000">
                <a:off x="39310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33"/>
              <p:cNvSpPr/>
              <p:nvPr/>
            </p:nvSpPr>
            <p:spPr>
              <a:xfrm rot="-5400000">
                <a:off x="42232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3"/>
              <p:cNvSpPr/>
              <p:nvPr/>
            </p:nvSpPr>
            <p:spPr>
              <a:xfrm rot="-5400000">
                <a:off x="45153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3"/>
              <p:cNvSpPr/>
              <p:nvPr/>
            </p:nvSpPr>
            <p:spPr>
              <a:xfrm rot="-5400000">
                <a:off x="48075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2" name="Google Shape;1772;p33"/>
            <p:cNvGrpSpPr/>
            <p:nvPr/>
          </p:nvGrpSpPr>
          <p:grpSpPr>
            <a:xfrm rot="10800000" flipH="1">
              <a:off x="158650" y="4066400"/>
              <a:ext cx="2222493" cy="1021289"/>
              <a:chOff x="100325" y="160761"/>
              <a:chExt cx="2222493" cy="1021289"/>
            </a:xfrm>
          </p:grpSpPr>
          <p:sp>
            <p:nvSpPr>
              <p:cNvPr id="1773" name="Google Shape;1773;p33"/>
              <p:cNvSpPr/>
              <p:nvPr/>
            </p:nvSpPr>
            <p:spPr>
              <a:xfrm>
                <a:off x="243516" y="712638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3"/>
              <p:cNvSpPr/>
              <p:nvPr/>
            </p:nvSpPr>
            <p:spPr>
              <a:xfrm>
                <a:off x="100325" y="569450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33"/>
              <p:cNvSpPr/>
              <p:nvPr/>
            </p:nvSpPr>
            <p:spPr>
              <a:xfrm>
                <a:off x="1905818" y="160761"/>
                <a:ext cx="417000" cy="4167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3"/>
              <p:cNvSpPr/>
              <p:nvPr/>
            </p:nvSpPr>
            <p:spPr>
              <a:xfrm rot="-5400000">
                <a:off x="1099099" y="-131715"/>
                <a:ext cx="326396" cy="1296862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14717" extrusionOk="0">
                    <a:moveTo>
                      <a:pt x="218" y="1"/>
                    </a:moveTo>
                    <a:cubicBezTo>
                      <a:pt x="168" y="1"/>
                      <a:pt x="117" y="20"/>
                      <a:pt x="79" y="59"/>
                    </a:cubicBezTo>
                    <a:cubicBezTo>
                      <a:pt x="1" y="136"/>
                      <a:pt x="1" y="261"/>
                      <a:pt x="79" y="338"/>
                    </a:cubicBezTo>
                    <a:lnTo>
                      <a:pt x="3308" y="3569"/>
                    </a:lnTo>
                    <a:lnTo>
                      <a:pt x="3308" y="14518"/>
                    </a:lnTo>
                    <a:cubicBezTo>
                      <a:pt x="3308" y="14628"/>
                      <a:pt x="3397" y="14717"/>
                      <a:pt x="3506" y="14717"/>
                    </a:cubicBezTo>
                    <a:cubicBezTo>
                      <a:pt x="3616" y="14717"/>
                      <a:pt x="3703" y="14628"/>
                      <a:pt x="3703" y="14518"/>
                    </a:cubicBezTo>
                    <a:lnTo>
                      <a:pt x="3703" y="3486"/>
                    </a:lnTo>
                    <a:cubicBezTo>
                      <a:pt x="3703" y="3434"/>
                      <a:pt x="3683" y="3383"/>
                      <a:pt x="3645" y="3347"/>
                    </a:cubicBezTo>
                    <a:lnTo>
                      <a:pt x="358" y="59"/>
                    </a:lnTo>
                    <a:cubicBezTo>
                      <a:pt x="319" y="20"/>
                      <a:pt x="269" y="1"/>
                      <a:pt x="218" y="1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7" name="Google Shape;1777;p33"/>
            <p:cNvGrpSpPr/>
            <p:nvPr/>
          </p:nvGrpSpPr>
          <p:grpSpPr>
            <a:xfrm rot="-5400000">
              <a:off x="6915358" y="1416516"/>
              <a:ext cx="3285167" cy="845798"/>
              <a:chOff x="5751733" y="4297691"/>
              <a:chExt cx="3285167" cy="845798"/>
            </a:xfrm>
          </p:grpSpPr>
          <p:sp>
            <p:nvSpPr>
              <p:cNvPr id="1778" name="Google Shape;1778;p33"/>
              <p:cNvSpPr/>
              <p:nvPr/>
            </p:nvSpPr>
            <p:spPr>
              <a:xfrm flipH="1">
                <a:off x="6071276" y="4605900"/>
                <a:ext cx="2358631" cy="394498"/>
              </a:xfrm>
              <a:custGeom>
                <a:avLst/>
                <a:gdLst/>
                <a:ahLst/>
                <a:cxnLst/>
                <a:rect l="l" t="t" r="r" b="b"/>
                <a:pathLst>
                  <a:path w="16657" h="2786" extrusionOk="0">
                    <a:moveTo>
                      <a:pt x="154" y="0"/>
                    </a:moveTo>
                    <a:cubicBezTo>
                      <a:pt x="69" y="0"/>
                      <a:pt x="0" y="69"/>
                      <a:pt x="0" y="154"/>
                    </a:cubicBezTo>
                    <a:cubicBezTo>
                      <a:pt x="0" y="239"/>
                      <a:pt x="69" y="308"/>
                      <a:pt x="154" y="308"/>
                    </a:cubicBezTo>
                    <a:lnTo>
                      <a:pt x="5453" y="308"/>
                    </a:lnTo>
                    <a:lnTo>
                      <a:pt x="7886" y="2740"/>
                    </a:lnTo>
                    <a:cubicBezTo>
                      <a:pt x="7916" y="2769"/>
                      <a:pt x="7955" y="2785"/>
                      <a:pt x="7995" y="2785"/>
                    </a:cubicBezTo>
                    <a:lnTo>
                      <a:pt x="16503" y="2785"/>
                    </a:lnTo>
                    <a:cubicBezTo>
                      <a:pt x="16588" y="2785"/>
                      <a:pt x="16657" y="2717"/>
                      <a:pt x="16657" y="2632"/>
                    </a:cubicBezTo>
                    <a:cubicBezTo>
                      <a:pt x="16657" y="2547"/>
                      <a:pt x="16588" y="2478"/>
                      <a:pt x="16503" y="2478"/>
                    </a:cubicBezTo>
                    <a:lnTo>
                      <a:pt x="8059" y="2478"/>
                    </a:lnTo>
                    <a:lnTo>
                      <a:pt x="5626" y="45"/>
                    </a:lnTo>
                    <a:cubicBezTo>
                      <a:pt x="5598" y="16"/>
                      <a:pt x="5557" y="0"/>
                      <a:pt x="5517" y="0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3"/>
              <p:cNvSpPr/>
              <p:nvPr/>
            </p:nvSpPr>
            <p:spPr>
              <a:xfrm>
                <a:off x="8424000" y="4297691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33"/>
              <p:cNvSpPr/>
              <p:nvPr/>
            </p:nvSpPr>
            <p:spPr>
              <a:xfrm>
                <a:off x="5751733" y="4817088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1" name="Google Shape;1781;p33"/>
            <p:cNvGrpSpPr/>
            <p:nvPr/>
          </p:nvGrpSpPr>
          <p:grpSpPr>
            <a:xfrm flipH="1">
              <a:off x="7541750" y="4351725"/>
              <a:ext cx="1439100" cy="504550"/>
              <a:chOff x="2539675" y="122850"/>
              <a:chExt cx="1439100" cy="504550"/>
            </a:xfrm>
          </p:grpSpPr>
          <p:sp>
            <p:nvSpPr>
              <p:cNvPr id="1782" name="Google Shape;1782;p33"/>
              <p:cNvSpPr/>
              <p:nvPr/>
            </p:nvSpPr>
            <p:spPr>
              <a:xfrm>
                <a:off x="2539675" y="451600"/>
                <a:ext cx="14391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3"/>
              <p:cNvSpPr/>
              <p:nvPr/>
            </p:nvSpPr>
            <p:spPr>
              <a:xfrm>
                <a:off x="2539675" y="122850"/>
                <a:ext cx="6807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84" name="Google Shape;1784;p33"/>
          <p:cNvGrpSpPr/>
          <p:nvPr/>
        </p:nvGrpSpPr>
        <p:grpSpPr>
          <a:xfrm flipH="1">
            <a:off x="-113379" y="147944"/>
            <a:ext cx="9219936" cy="5061256"/>
            <a:chOff x="76428" y="147944"/>
            <a:chExt cx="9219936" cy="5061256"/>
          </a:xfrm>
        </p:grpSpPr>
        <p:grpSp>
          <p:nvGrpSpPr>
            <p:cNvPr id="1785" name="Google Shape;1785;p33"/>
            <p:cNvGrpSpPr/>
            <p:nvPr/>
          </p:nvGrpSpPr>
          <p:grpSpPr>
            <a:xfrm>
              <a:off x="8036363" y="147944"/>
              <a:ext cx="1260001" cy="1682408"/>
              <a:chOff x="8036363" y="147944"/>
              <a:chExt cx="1260001" cy="1682408"/>
            </a:xfrm>
          </p:grpSpPr>
          <p:sp>
            <p:nvSpPr>
              <p:cNvPr id="1786" name="Google Shape;1786;p33"/>
              <p:cNvSpPr/>
              <p:nvPr/>
            </p:nvSpPr>
            <p:spPr>
              <a:xfrm rot="-5400000" flipH="1">
                <a:off x="8597834" y="-286011"/>
                <a:ext cx="188422" cy="1056333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0429" extrusionOk="0">
                    <a:moveTo>
                      <a:pt x="2406" y="1"/>
                    </a:moveTo>
                    <a:cubicBezTo>
                      <a:pt x="1723" y="1"/>
                      <a:pt x="1169" y="555"/>
                      <a:pt x="1169" y="1238"/>
                    </a:cubicBezTo>
                    <a:cubicBezTo>
                      <a:pt x="1169" y="1525"/>
                      <a:pt x="1270" y="1785"/>
                      <a:pt x="1434" y="1994"/>
                    </a:cubicBezTo>
                    <a:lnTo>
                      <a:pt x="46" y="3382"/>
                    </a:lnTo>
                    <a:cubicBezTo>
                      <a:pt x="17" y="3410"/>
                      <a:pt x="1" y="3449"/>
                      <a:pt x="1" y="3491"/>
                    </a:cubicBezTo>
                    <a:lnTo>
                      <a:pt x="1" y="13384"/>
                    </a:lnTo>
                    <a:cubicBezTo>
                      <a:pt x="1" y="13424"/>
                      <a:pt x="17" y="13463"/>
                      <a:pt x="46" y="13493"/>
                    </a:cubicBezTo>
                    <a:lnTo>
                      <a:pt x="2189" y="15636"/>
                    </a:lnTo>
                    <a:lnTo>
                      <a:pt x="2189" y="20275"/>
                    </a:lnTo>
                    <a:cubicBezTo>
                      <a:pt x="2189" y="20359"/>
                      <a:pt x="2258" y="20429"/>
                      <a:pt x="2343" y="20429"/>
                    </a:cubicBezTo>
                    <a:cubicBezTo>
                      <a:pt x="2428" y="20429"/>
                      <a:pt x="2496" y="20359"/>
                      <a:pt x="2496" y="20275"/>
                    </a:cubicBezTo>
                    <a:lnTo>
                      <a:pt x="2496" y="15572"/>
                    </a:lnTo>
                    <a:cubicBezTo>
                      <a:pt x="2496" y="15531"/>
                      <a:pt x="2480" y="15492"/>
                      <a:pt x="2451" y="15464"/>
                    </a:cubicBezTo>
                    <a:lnTo>
                      <a:pt x="308" y="13320"/>
                    </a:lnTo>
                    <a:lnTo>
                      <a:pt x="308" y="3554"/>
                    </a:lnTo>
                    <a:lnTo>
                      <a:pt x="1650" y="2211"/>
                    </a:lnTo>
                    <a:lnTo>
                      <a:pt x="1651" y="2211"/>
                    </a:lnTo>
                    <a:cubicBezTo>
                      <a:pt x="1860" y="2375"/>
                      <a:pt x="2120" y="2476"/>
                      <a:pt x="2406" y="2476"/>
                    </a:cubicBezTo>
                    <a:cubicBezTo>
                      <a:pt x="3090" y="2476"/>
                      <a:pt x="3643" y="1922"/>
                      <a:pt x="3643" y="1238"/>
                    </a:cubicBezTo>
                    <a:cubicBezTo>
                      <a:pt x="3643" y="555"/>
                      <a:pt x="3090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3"/>
              <p:cNvSpPr/>
              <p:nvPr/>
            </p:nvSpPr>
            <p:spPr>
              <a:xfrm rot="-5400000" flipH="1">
                <a:off x="8624066" y="225534"/>
                <a:ext cx="236820" cy="2367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9" extrusionOk="0">
                    <a:moveTo>
                      <a:pt x="2290" y="154"/>
                    </a:moveTo>
                    <a:cubicBezTo>
                      <a:pt x="3467" y="154"/>
                      <a:pt x="4426" y="1111"/>
                      <a:pt x="4426" y="2290"/>
                    </a:cubicBezTo>
                    <a:cubicBezTo>
                      <a:pt x="4426" y="3468"/>
                      <a:pt x="3467" y="4425"/>
                      <a:pt x="2290" y="4425"/>
                    </a:cubicBezTo>
                    <a:cubicBezTo>
                      <a:pt x="1112" y="4425"/>
                      <a:pt x="155" y="3468"/>
                      <a:pt x="155" y="2290"/>
                    </a:cubicBezTo>
                    <a:cubicBezTo>
                      <a:pt x="155" y="1113"/>
                      <a:pt x="1112" y="154"/>
                      <a:pt x="2290" y="154"/>
                    </a:cubicBezTo>
                    <a:close/>
                    <a:moveTo>
                      <a:pt x="2290" y="0"/>
                    </a:moveTo>
                    <a:cubicBezTo>
                      <a:pt x="1027" y="0"/>
                      <a:pt x="1" y="1028"/>
                      <a:pt x="1" y="2290"/>
                    </a:cubicBezTo>
                    <a:cubicBezTo>
                      <a:pt x="1" y="3553"/>
                      <a:pt x="1027" y="4579"/>
                      <a:pt x="2290" y="4579"/>
                    </a:cubicBezTo>
                    <a:cubicBezTo>
                      <a:pt x="3552" y="4579"/>
                      <a:pt x="4580" y="3551"/>
                      <a:pt x="4580" y="2290"/>
                    </a:cubicBezTo>
                    <a:cubicBezTo>
                      <a:pt x="4580" y="1028"/>
                      <a:pt x="3552" y="0"/>
                      <a:pt x="2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3"/>
              <p:cNvSpPr/>
              <p:nvPr/>
            </p:nvSpPr>
            <p:spPr>
              <a:xfrm rot="-5400000" flipH="1">
                <a:off x="8200954" y="245416"/>
                <a:ext cx="53931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1"/>
                    </a:cubicBezTo>
                    <a:cubicBezTo>
                      <a:pt x="0" y="809"/>
                      <a:pt x="233" y="1043"/>
                      <a:pt x="521" y="1043"/>
                    </a:cubicBezTo>
                    <a:cubicBezTo>
                      <a:pt x="809" y="1043"/>
                      <a:pt x="1043" y="809"/>
                      <a:pt x="1043" y="521"/>
                    </a:cubicBezTo>
                    <a:cubicBezTo>
                      <a:pt x="1043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3"/>
              <p:cNvSpPr/>
              <p:nvPr/>
            </p:nvSpPr>
            <p:spPr>
              <a:xfrm rot="-5400000" flipH="1">
                <a:off x="8701992" y="303408"/>
                <a:ext cx="80974" cy="81026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0"/>
                    </a:moveTo>
                    <a:cubicBezTo>
                      <a:pt x="350" y="0"/>
                      <a:pt x="0" y="351"/>
                      <a:pt x="0" y="784"/>
                    </a:cubicBezTo>
                    <a:cubicBezTo>
                      <a:pt x="0" y="1216"/>
                      <a:pt x="350" y="1567"/>
                      <a:pt x="783" y="1567"/>
                    </a:cubicBezTo>
                    <a:cubicBezTo>
                      <a:pt x="1215" y="1567"/>
                      <a:pt x="1565" y="1216"/>
                      <a:pt x="1565" y="784"/>
                    </a:cubicBezTo>
                    <a:cubicBezTo>
                      <a:pt x="1565" y="351"/>
                      <a:pt x="1215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3"/>
              <p:cNvSpPr/>
              <p:nvPr/>
            </p:nvSpPr>
            <p:spPr>
              <a:xfrm rot="-5400000" flipH="1">
                <a:off x="8386087" y="-13816"/>
                <a:ext cx="484344" cy="1183792"/>
              </a:xfrm>
              <a:custGeom>
                <a:avLst/>
                <a:gdLst/>
                <a:ahLst/>
                <a:cxnLst/>
                <a:rect l="l" t="t" r="r" b="b"/>
                <a:pathLst>
                  <a:path w="9367" h="22894" extrusionOk="0">
                    <a:moveTo>
                      <a:pt x="1897" y="1"/>
                    </a:moveTo>
                    <a:cubicBezTo>
                      <a:pt x="1214" y="1"/>
                      <a:pt x="661" y="555"/>
                      <a:pt x="661" y="1238"/>
                    </a:cubicBezTo>
                    <a:cubicBezTo>
                      <a:pt x="661" y="1847"/>
                      <a:pt x="1103" y="2352"/>
                      <a:pt x="1683" y="2454"/>
                    </a:cubicBezTo>
                    <a:lnTo>
                      <a:pt x="1683" y="8153"/>
                    </a:lnTo>
                    <a:lnTo>
                      <a:pt x="46" y="9790"/>
                    </a:lnTo>
                    <a:cubicBezTo>
                      <a:pt x="17" y="9819"/>
                      <a:pt x="1" y="9858"/>
                      <a:pt x="1" y="9899"/>
                    </a:cubicBezTo>
                    <a:lnTo>
                      <a:pt x="1" y="13697"/>
                    </a:lnTo>
                    <a:cubicBezTo>
                      <a:pt x="1" y="13738"/>
                      <a:pt x="17" y="13778"/>
                      <a:pt x="46" y="13806"/>
                    </a:cubicBezTo>
                    <a:lnTo>
                      <a:pt x="9090" y="22849"/>
                    </a:lnTo>
                    <a:cubicBezTo>
                      <a:pt x="9119" y="22879"/>
                      <a:pt x="9158" y="22894"/>
                      <a:pt x="9198" y="22894"/>
                    </a:cubicBezTo>
                    <a:cubicBezTo>
                      <a:pt x="9237" y="22894"/>
                      <a:pt x="9276" y="22879"/>
                      <a:pt x="9307" y="22849"/>
                    </a:cubicBezTo>
                    <a:cubicBezTo>
                      <a:pt x="9366" y="22790"/>
                      <a:pt x="9366" y="22692"/>
                      <a:pt x="9307" y="22631"/>
                    </a:cubicBezTo>
                    <a:lnTo>
                      <a:pt x="308" y="13634"/>
                    </a:lnTo>
                    <a:lnTo>
                      <a:pt x="308" y="9963"/>
                    </a:lnTo>
                    <a:lnTo>
                      <a:pt x="1946" y="8326"/>
                    </a:lnTo>
                    <a:cubicBezTo>
                      <a:pt x="1974" y="8297"/>
                      <a:pt x="1991" y="8258"/>
                      <a:pt x="1991" y="8217"/>
                    </a:cubicBezTo>
                    <a:lnTo>
                      <a:pt x="1991" y="2466"/>
                    </a:lnTo>
                    <a:cubicBezTo>
                      <a:pt x="2629" y="2417"/>
                      <a:pt x="3135" y="1890"/>
                      <a:pt x="3135" y="1238"/>
                    </a:cubicBezTo>
                    <a:cubicBezTo>
                      <a:pt x="3135" y="555"/>
                      <a:pt x="2580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3"/>
              <p:cNvSpPr/>
              <p:nvPr/>
            </p:nvSpPr>
            <p:spPr>
              <a:xfrm rot="-5400000" flipH="1">
                <a:off x="8073387" y="407060"/>
                <a:ext cx="53983" cy="53879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2" extrusionOk="0">
                    <a:moveTo>
                      <a:pt x="522" y="0"/>
                    </a:moveTo>
                    <a:cubicBezTo>
                      <a:pt x="235" y="0"/>
                      <a:pt x="1" y="233"/>
                      <a:pt x="1" y="521"/>
                    </a:cubicBezTo>
                    <a:cubicBezTo>
                      <a:pt x="1" y="809"/>
                      <a:pt x="235" y="1042"/>
                      <a:pt x="522" y="1042"/>
                    </a:cubicBezTo>
                    <a:cubicBezTo>
                      <a:pt x="811" y="1042"/>
                      <a:pt x="1043" y="809"/>
                      <a:pt x="1043" y="521"/>
                    </a:cubicBezTo>
                    <a:cubicBezTo>
                      <a:pt x="1043" y="233"/>
                      <a:pt x="811" y="0"/>
                      <a:pt x="5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3"/>
              <p:cNvSpPr/>
              <p:nvPr/>
            </p:nvSpPr>
            <p:spPr>
              <a:xfrm rot="-5400000" flipH="1">
                <a:off x="8627065" y="857681"/>
                <a:ext cx="128028" cy="127976"/>
              </a:xfrm>
              <a:custGeom>
                <a:avLst/>
                <a:gdLst/>
                <a:ahLst/>
                <a:cxnLst/>
                <a:rect l="l" t="t" r="r" b="b"/>
                <a:pathLst>
                  <a:path w="2476" h="2475" extrusionOk="0">
                    <a:moveTo>
                      <a:pt x="1237" y="0"/>
                    </a:moveTo>
                    <a:cubicBezTo>
                      <a:pt x="555" y="0"/>
                      <a:pt x="1" y="555"/>
                      <a:pt x="1" y="1238"/>
                    </a:cubicBezTo>
                    <a:cubicBezTo>
                      <a:pt x="1" y="1921"/>
                      <a:pt x="555" y="2474"/>
                      <a:pt x="1237" y="2474"/>
                    </a:cubicBezTo>
                    <a:cubicBezTo>
                      <a:pt x="1921" y="2474"/>
                      <a:pt x="2475" y="1921"/>
                      <a:pt x="2475" y="1238"/>
                    </a:cubicBezTo>
                    <a:cubicBezTo>
                      <a:pt x="2475" y="555"/>
                      <a:pt x="1921" y="0"/>
                      <a:pt x="12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3"/>
              <p:cNvSpPr/>
              <p:nvPr/>
            </p:nvSpPr>
            <p:spPr>
              <a:xfrm rot="-5400000" flipH="1">
                <a:off x="8664166" y="894679"/>
                <a:ext cx="53879" cy="53983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4" extrusionOk="0">
                    <a:moveTo>
                      <a:pt x="522" y="1"/>
                    </a:moveTo>
                    <a:cubicBezTo>
                      <a:pt x="233" y="1"/>
                      <a:pt x="0" y="235"/>
                      <a:pt x="0" y="522"/>
                    </a:cubicBezTo>
                    <a:cubicBezTo>
                      <a:pt x="0" y="809"/>
                      <a:pt x="233" y="1043"/>
                      <a:pt x="522" y="1043"/>
                    </a:cubicBezTo>
                    <a:cubicBezTo>
                      <a:pt x="809" y="1043"/>
                      <a:pt x="1042" y="809"/>
                      <a:pt x="1042" y="522"/>
                    </a:cubicBezTo>
                    <a:cubicBezTo>
                      <a:pt x="1042" y="233"/>
                      <a:pt x="809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3"/>
              <p:cNvSpPr/>
              <p:nvPr/>
            </p:nvSpPr>
            <p:spPr>
              <a:xfrm rot="-5400000" flipH="1">
                <a:off x="8904891" y="702457"/>
                <a:ext cx="92712" cy="537861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10402" extrusionOk="0">
                    <a:moveTo>
                      <a:pt x="1639" y="10402"/>
                    </a:moveTo>
                    <a:cubicBezTo>
                      <a:pt x="1554" y="10402"/>
                      <a:pt x="1485" y="10333"/>
                      <a:pt x="1485" y="10248"/>
                    </a:cubicBezTo>
                    <a:lnTo>
                      <a:pt x="1485" y="1703"/>
                    </a:lnTo>
                    <a:lnTo>
                      <a:pt x="61" y="279"/>
                    </a:lnTo>
                    <a:cubicBezTo>
                      <a:pt x="1" y="218"/>
                      <a:pt x="1" y="121"/>
                      <a:pt x="61" y="61"/>
                    </a:cubicBezTo>
                    <a:cubicBezTo>
                      <a:pt x="121" y="1"/>
                      <a:pt x="218" y="1"/>
                      <a:pt x="278" y="61"/>
                    </a:cubicBezTo>
                    <a:lnTo>
                      <a:pt x="1748" y="1531"/>
                    </a:lnTo>
                    <a:cubicBezTo>
                      <a:pt x="1776" y="1559"/>
                      <a:pt x="1793" y="1598"/>
                      <a:pt x="1793" y="1639"/>
                    </a:cubicBezTo>
                    <a:lnTo>
                      <a:pt x="1793" y="10248"/>
                    </a:lnTo>
                    <a:cubicBezTo>
                      <a:pt x="1793" y="10333"/>
                      <a:pt x="1724" y="10402"/>
                      <a:pt x="1639" y="104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3"/>
              <p:cNvSpPr/>
              <p:nvPr/>
            </p:nvSpPr>
            <p:spPr>
              <a:xfrm rot="-5400000" flipH="1">
                <a:off x="8561084" y="789644"/>
                <a:ext cx="553994" cy="916567"/>
              </a:xfrm>
              <a:custGeom>
                <a:avLst/>
                <a:gdLst/>
                <a:ahLst/>
                <a:cxnLst/>
                <a:rect l="l" t="t" r="r" b="b"/>
                <a:pathLst>
                  <a:path w="10714" h="17726" extrusionOk="0">
                    <a:moveTo>
                      <a:pt x="1237" y="0"/>
                    </a:moveTo>
                    <a:cubicBezTo>
                      <a:pt x="553" y="0"/>
                      <a:pt x="0" y="553"/>
                      <a:pt x="0" y="1237"/>
                    </a:cubicBezTo>
                    <a:cubicBezTo>
                      <a:pt x="0" y="1920"/>
                      <a:pt x="553" y="2474"/>
                      <a:pt x="1237" y="2474"/>
                    </a:cubicBezTo>
                    <a:cubicBezTo>
                      <a:pt x="1539" y="2474"/>
                      <a:pt x="1813" y="2362"/>
                      <a:pt x="2026" y="2182"/>
                    </a:cubicBezTo>
                    <a:lnTo>
                      <a:pt x="5616" y="5771"/>
                    </a:lnTo>
                    <a:lnTo>
                      <a:pt x="5616" y="12797"/>
                    </a:lnTo>
                    <a:cubicBezTo>
                      <a:pt x="5616" y="12839"/>
                      <a:pt x="5632" y="12878"/>
                      <a:pt x="5662" y="12906"/>
                    </a:cubicBezTo>
                    <a:cubicBezTo>
                      <a:pt x="5662" y="12906"/>
                      <a:pt x="10291" y="17537"/>
                      <a:pt x="10437" y="17681"/>
                    </a:cubicBezTo>
                    <a:cubicBezTo>
                      <a:pt x="10466" y="17711"/>
                      <a:pt x="10505" y="17726"/>
                      <a:pt x="10544" y="17726"/>
                    </a:cubicBezTo>
                    <a:cubicBezTo>
                      <a:pt x="10584" y="17726"/>
                      <a:pt x="10623" y="17710"/>
                      <a:pt x="10654" y="17681"/>
                    </a:cubicBezTo>
                    <a:cubicBezTo>
                      <a:pt x="10713" y="17620"/>
                      <a:pt x="10713" y="17524"/>
                      <a:pt x="10653" y="17463"/>
                    </a:cubicBezTo>
                    <a:lnTo>
                      <a:pt x="10654" y="17463"/>
                    </a:lnTo>
                    <a:cubicBezTo>
                      <a:pt x="10517" y="17327"/>
                      <a:pt x="6402" y="13211"/>
                      <a:pt x="5924" y="12733"/>
                    </a:cubicBezTo>
                    <a:lnTo>
                      <a:pt x="5924" y="5708"/>
                    </a:lnTo>
                    <a:cubicBezTo>
                      <a:pt x="5924" y="5667"/>
                      <a:pt x="5908" y="5627"/>
                      <a:pt x="5879" y="5599"/>
                    </a:cubicBezTo>
                    <a:lnTo>
                      <a:pt x="2238" y="1959"/>
                    </a:lnTo>
                    <a:cubicBezTo>
                      <a:pt x="2386" y="1754"/>
                      <a:pt x="2475" y="1507"/>
                      <a:pt x="2475" y="1237"/>
                    </a:cubicBezTo>
                    <a:cubicBezTo>
                      <a:pt x="2475" y="553"/>
                      <a:pt x="1920" y="0"/>
                      <a:pt x="12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3"/>
              <p:cNvSpPr/>
              <p:nvPr/>
            </p:nvSpPr>
            <p:spPr>
              <a:xfrm rot="-5400000" flipH="1">
                <a:off x="8416769" y="1007954"/>
                <a:ext cx="53931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4" y="0"/>
                      <a:pt x="1" y="234"/>
                      <a:pt x="1" y="522"/>
                    </a:cubicBezTo>
                    <a:cubicBezTo>
                      <a:pt x="1" y="809"/>
                      <a:pt x="234" y="1043"/>
                      <a:pt x="521" y="1043"/>
                    </a:cubicBezTo>
                    <a:cubicBezTo>
                      <a:pt x="809" y="1043"/>
                      <a:pt x="1042" y="810"/>
                      <a:pt x="1042" y="522"/>
                    </a:cubicBezTo>
                    <a:cubicBezTo>
                      <a:pt x="1042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3"/>
              <p:cNvSpPr/>
              <p:nvPr/>
            </p:nvSpPr>
            <p:spPr>
              <a:xfrm rot="-5400000" flipH="1">
                <a:off x="8556514" y="1141804"/>
                <a:ext cx="236820" cy="236872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81" extrusionOk="0">
                    <a:moveTo>
                      <a:pt x="2290" y="156"/>
                    </a:moveTo>
                    <a:cubicBezTo>
                      <a:pt x="3468" y="156"/>
                      <a:pt x="4426" y="1113"/>
                      <a:pt x="4426" y="2291"/>
                    </a:cubicBezTo>
                    <a:cubicBezTo>
                      <a:pt x="4426" y="3468"/>
                      <a:pt x="3468" y="4427"/>
                      <a:pt x="2290" y="4427"/>
                    </a:cubicBezTo>
                    <a:cubicBezTo>
                      <a:pt x="1113" y="4427"/>
                      <a:pt x="154" y="3468"/>
                      <a:pt x="154" y="2291"/>
                    </a:cubicBezTo>
                    <a:cubicBezTo>
                      <a:pt x="154" y="1113"/>
                      <a:pt x="1113" y="156"/>
                      <a:pt x="2290" y="156"/>
                    </a:cubicBezTo>
                    <a:close/>
                    <a:moveTo>
                      <a:pt x="2290" y="1"/>
                    </a:moveTo>
                    <a:cubicBezTo>
                      <a:pt x="1028" y="1"/>
                      <a:pt x="1" y="1028"/>
                      <a:pt x="1" y="2291"/>
                    </a:cubicBezTo>
                    <a:cubicBezTo>
                      <a:pt x="1" y="3553"/>
                      <a:pt x="1028" y="4580"/>
                      <a:pt x="2290" y="4580"/>
                    </a:cubicBezTo>
                    <a:cubicBezTo>
                      <a:pt x="3553" y="4580"/>
                      <a:pt x="4579" y="3553"/>
                      <a:pt x="4579" y="2291"/>
                    </a:cubicBezTo>
                    <a:cubicBezTo>
                      <a:pt x="4579" y="1028"/>
                      <a:pt x="3553" y="1"/>
                      <a:pt x="22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3"/>
              <p:cNvSpPr/>
              <p:nvPr/>
            </p:nvSpPr>
            <p:spPr>
              <a:xfrm rot="-5400000" flipH="1">
                <a:off x="8634414" y="1219756"/>
                <a:ext cx="81026" cy="81026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783" y="1"/>
                    </a:moveTo>
                    <a:cubicBezTo>
                      <a:pt x="351" y="1"/>
                      <a:pt x="1" y="351"/>
                      <a:pt x="1" y="784"/>
                    </a:cubicBezTo>
                    <a:cubicBezTo>
                      <a:pt x="1" y="1216"/>
                      <a:pt x="351" y="1566"/>
                      <a:pt x="783" y="1566"/>
                    </a:cubicBezTo>
                    <a:cubicBezTo>
                      <a:pt x="1216" y="1566"/>
                      <a:pt x="1566" y="1216"/>
                      <a:pt x="1566" y="784"/>
                    </a:cubicBezTo>
                    <a:cubicBezTo>
                      <a:pt x="1566" y="351"/>
                      <a:pt x="1216" y="1"/>
                      <a:pt x="7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3"/>
              <p:cNvSpPr/>
              <p:nvPr/>
            </p:nvSpPr>
            <p:spPr>
              <a:xfrm rot="-5400000" flipH="1">
                <a:off x="8796336" y="1534788"/>
                <a:ext cx="236820" cy="236820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80" extrusionOk="0">
                    <a:moveTo>
                      <a:pt x="2291" y="154"/>
                    </a:moveTo>
                    <a:cubicBezTo>
                      <a:pt x="3468" y="154"/>
                      <a:pt x="4426" y="1113"/>
                      <a:pt x="4426" y="2290"/>
                    </a:cubicBezTo>
                    <a:cubicBezTo>
                      <a:pt x="4426" y="3468"/>
                      <a:pt x="3468" y="4427"/>
                      <a:pt x="2291" y="4427"/>
                    </a:cubicBezTo>
                    <a:cubicBezTo>
                      <a:pt x="1113" y="4427"/>
                      <a:pt x="155" y="3468"/>
                      <a:pt x="155" y="2290"/>
                    </a:cubicBezTo>
                    <a:cubicBezTo>
                      <a:pt x="155" y="1113"/>
                      <a:pt x="1113" y="154"/>
                      <a:pt x="2291" y="154"/>
                    </a:cubicBezTo>
                    <a:close/>
                    <a:moveTo>
                      <a:pt x="2291" y="1"/>
                    </a:moveTo>
                    <a:cubicBezTo>
                      <a:pt x="1028" y="1"/>
                      <a:pt x="1" y="1028"/>
                      <a:pt x="1" y="2290"/>
                    </a:cubicBezTo>
                    <a:cubicBezTo>
                      <a:pt x="1" y="3553"/>
                      <a:pt x="1028" y="4579"/>
                      <a:pt x="2291" y="4579"/>
                    </a:cubicBezTo>
                    <a:cubicBezTo>
                      <a:pt x="3553" y="4579"/>
                      <a:pt x="4579" y="3553"/>
                      <a:pt x="4579" y="2290"/>
                    </a:cubicBezTo>
                    <a:cubicBezTo>
                      <a:pt x="4579" y="1028"/>
                      <a:pt x="3553" y="1"/>
                      <a:pt x="22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3"/>
              <p:cNvSpPr/>
              <p:nvPr/>
            </p:nvSpPr>
            <p:spPr>
              <a:xfrm rot="-5400000" flipH="1">
                <a:off x="8874287" y="1612740"/>
                <a:ext cx="80974" cy="81026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1"/>
                    </a:moveTo>
                    <a:cubicBezTo>
                      <a:pt x="350" y="1"/>
                      <a:pt x="0" y="351"/>
                      <a:pt x="0" y="783"/>
                    </a:cubicBezTo>
                    <a:cubicBezTo>
                      <a:pt x="0" y="1216"/>
                      <a:pt x="350" y="1566"/>
                      <a:pt x="783" y="1566"/>
                    </a:cubicBezTo>
                    <a:cubicBezTo>
                      <a:pt x="1215" y="1566"/>
                      <a:pt x="1565" y="1216"/>
                      <a:pt x="1565" y="783"/>
                    </a:cubicBezTo>
                    <a:cubicBezTo>
                      <a:pt x="1565" y="351"/>
                      <a:pt x="1215" y="1"/>
                      <a:pt x="7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3"/>
              <p:cNvSpPr/>
              <p:nvPr/>
            </p:nvSpPr>
            <p:spPr>
              <a:xfrm rot="-5400000" flipH="1">
                <a:off x="8783632" y="1393812"/>
                <a:ext cx="185061" cy="68802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13306" extrusionOk="0">
                    <a:moveTo>
                      <a:pt x="2341" y="0"/>
                    </a:moveTo>
                    <a:cubicBezTo>
                      <a:pt x="1657" y="0"/>
                      <a:pt x="1104" y="555"/>
                      <a:pt x="1104" y="1237"/>
                    </a:cubicBezTo>
                    <a:cubicBezTo>
                      <a:pt x="1104" y="1875"/>
                      <a:pt x="1588" y="2393"/>
                      <a:pt x="2206" y="2462"/>
                    </a:cubicBezTo>
                    <a:lnTo>
                      <a:pt x="2206" y="5094"/>
                    </a:lnTo>
                    <a:lnTo>
                      <a:pt x="45" y="7256"/>
                    </a:lnTo>
                    <a:cubicBezTo>
                      <a:pt x="17" y="7285"/>
                      <a:pt x="0" y="7324"/>
                      <a:pt x="0" y="7365"/>
                    </a:cubicBezTo>
                    <a:lnTo>
                      <a:pt x="0" y="13152"/>
                    </a:lnTo>
                    <a:cubicBezTo>
                      <a:pt x="0" y="13237"/>
                      <a:pt x="69" y="13306"/>
                      <a:pt x="154" y="13306"/>
                    </a:cubicBezTo>
                    <a:cubicBezTo>
                      <a:pt x="239" y="13306"/>
                      <a:pt x="307" y="13237"/>
                      <a:pt x="307" y="13152"/>
                    </a:cubicBezTo>
                    <a:lnTo>
                      <a:pt x="307" y="7429"/>
                    </a:lnTo>
                    <a:lnTo>
                      <a:pt x="2468" y="5267"/>
                    </a:lnTo>
                    <a:cubicBezTo>
                      <a:pt x="2498" y="5238"/>
                      <a:pt x="2513" y="5199"/>
                      <a:pt x="2513" y="5158"/>
                    </a:cubicBezTo>
                    <a:lnTo>
                      <a:pt x="2513" y="2457"/>
                    </a:lnTo>
                    <a:cubicBezTo>
                      <a:pt x="3115" y="2373"/>
                      <a:pt x="3578" y="1862"/>
                      <a:pt x="3578" y="1238"/>
                    </a:cubicBezTo>
                    <a:lnTo>
                      <a:pt x="3578" y="1237"/>
                    </a:lnTo>
                    <a:cubicBezTo>
                      <a:pt x="3578" y="555"/>
                      <a:pt x="3024" y="0"/>
                      <a:pt x="23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3"/>
              <p:cNvSpPr/>
              <p:nvPr/>
            </p:nvSpPr>
            <p:spPr>
              <a:xfrm rot="-5400000" flipH="1">
                <a:off x="8569151" y="1739376"/>
                <a:ext cx="53983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3" extrusionOk="0">
                    <a:moveTo>
                      <a:pt x="522" y="1"/>
                    </a:moveTo>
                    <a:cubicBezTo>
                      <a:pt x="234" y="1"/>
                      <a:pt x="0" y="233"/>
                      <a:pt x="0" y="521"/>
                    </a:cubicBezTo>
                    <a:cubicBezTo>
                      <a:pt x="0" y="809"/>
                      <a:pt x="234" y="1042"/>
                      <a:pt x="522" y="1042"/>
                    </a:cubicBezTo>
                    <a:cubicBezTo>
                      <a:pt x="810" y="1042"/>
                      <a:pt x="1043" y="809"/>
                      <a:pt x="1043" y="521"/>
                    </a:cubicBezTo>
                    <a:cubicBezTo>
                      <a:pt x="1043" y="233"/>
                      <a:pt x="810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3" name="Google Shape;1803;p33"/>
            <p:cNvGrpSpPr/>
            <p:nvPr/>
          </p:nvGrpSpPr>
          <p:grpSpPr>
            <a:xfrm>
              <a:off x="76428" y="3878198"/>
              <a:ext cx="947059" cy="1331003"/>
              <a:chOff x="5463078" y="3878198"/>
              <a:chExt cx="947059" cy="1331003"/>
            </a:xfrm>
          </p:grpSpPr>
          <p:sp>
            <p:nvSpPr>
              <p:cNvPr id="1804" name="Google Shape;1804;p33"/>
              <p:cNvSpPr/>
              <p:nvPr/>
            </p:nvSpPr>
            <p:spPr>
              <a:xfrm>
                <a:off x="5925793" y="4025353"/>
                <a:ext cx="484344" cy="1183792"/>
              </a:xfrm>
              <a:custGeom>
                <a:avLst/>
                <a:gdLst/>
                <a:ahLst/>
                <a:cxnLst/>
                <a:rect l="l" t="t" r="r" b="b"/>
                <a:pathLst>
                  <a:path w="9367" h="22894" extrusionOk="0">
                    <a:moveTo>
                      <a:pt x="1897" y="1"/>
                    </a:moveTo>
                    <a:cubicBezTo>
                      <a:pt x="1214" y="1"/>
                      <a:pt x="661" y="555"/>
                      <a:pt x="661" y="1238"/>
                    </a:cubicBezTo>
                    <a:cubicBezTo>
                      <a:pt x="661" y="1847"/>
                      <a:pt x="1103" y="2352"/>
                      <a:pt x="1683" y="2454"/>
                    </a:cubicBezTo>
                    <a:lnTo>
                      <a:pt x="1683" y="8153"/>
                    </a:lnTo>
                    <a:lnTo>
                      <a:pt x="46" y="9790"/>
                    </a:lnTo>
                    <a:cubicBezTo>
                      <a:pt x="17" y="9819"/>
                      <a:pt x="1" y="9858"/>
                      <a:pt x="1" y="9899"/>
                    </a:cubicBezTo>
                    <a:lnTo>
                      <a:pt x="1" y="13697"/>
                    </a:lnTo>
                    <a:cubicBezTo>
                      <a:pt x="1" y="13738"/>
                      <a:pt x="17" y="13778"/>
                      <a:pt x="46" y="13806"/>
                    </a:cubicBezTo>
                    <a:lnTo>
                      <a:pt x="9090" y="22849"/>
                    </a:lnTo>
                    <a:cubicBezTo>
                      <a:pt x="9119" y="22879"/>
                      <a:pt x="9158" y="22894"/>
                      <a:pt x="9198" y="22894"/>
                    </a:cubicBezTo>
                    <a:cubicBezTo>
                      <a:pt x="9237" y="22894"/>
                      <a:pt x="9276" y="22879"/>
                      <a:pt x="9307" y="22849"/>
                    </a:cubicBezTo>
                    <a:cubicBezTo>
                      <a:pt x="9366" y="22790"/>
                      <a:pt x="9366" y="22692"/>
                      <a:pt x="9307" y="22631"/>
                    </a:cubicBezTo>
                    <a:lnTo>
                      <a:pt x="308" y="13634"/>
                    </a:lnTo>
                    <a:lnTo>
                      <a:pt x="308" y="9963"/>
                    </a:lnTo>
                    <a:lnTo>
                      <a:pt x="1946" y="8326"/>
                    </a:lnTo>
                    <a:cubicBezTo>
                      <a:pt x="1974" y="8297"/>
                      <a:pt x="1991" y="8258"/>
                      <a:pt x="1991" y="8217"/>
                    </a:cubicBezTo>
                    <a:lnTo>
                      <a:pt x="1991" y="2466"/>
                    </a:lnTo>
                    <a:cubicBezTo>
                      <a:pt x="2629" y="2417"/>
                      <a:pt x="3135" y="1890"/>
                      <a:pt x="3135" y="1238"/>
                    </a:cubicBezTo>
                    <a:cubicBezTo>
                      <a:pt x="3135" y="555"/>
                      <a:pt x="2580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3"/>
              <p:cNvSpPr/>
              <p:nvPr/>
            </p:nvSpPr>
            <p:spPr>
              <a:xfrm>
                <a:off x="5996893" y="4062429"/>
                <a:ext cx="53983" cy="53879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2" extrusionOk="0">
                    <a:moveTo>
                      <a:pt x="522" y="0"/>
                    </a:moveTo>
                    <a:cubicBezTo>
                      <a:pt x="235" y="0"/>
                      <a:pt x="1" y="233"/>
                      <a:pt x="1" y="521"/>
                    </a:cubicBezTo>
                    <a:cubicBezTo>
                      <a:pt x="1" y="809"/>
                      <a:pt x="235" y="1042"/>
                      <a:pt x="522" y="1042"/>
                    </a:cubicBezTo>
                    <a:cubicBezTo>
                      <a:pt x="811" y="1042"/>
                      <a:pt x="1043" y="809"/>
                      <a:pt x="1043" y="521"/>
                    </a:cubicBezTo>
                    <a:cubicBezTo>
                      <a:pt x="1043" y="233"/>
                      <a:pt x="811" y="0"/>
                      <a:pt x="5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06" name="Google Shape;1806;p33"/>
              <p:cNvGrpSpPr/>
              <p:nvPr/>
            </p:nvGrpSpPr>
            <p:grpSpPr>
              <a:xfrm>
                <a:off x="5463078" y="3878198"/>
                <a:ext cx="274737" cy="274677"/>
                <a:chOff x="1111176" y="-150810"/>
                <a:chExt cx="231748" cy="231697"/>
              </a:xfrm>
            </p:grpSpPr>
            <p:sp>
              <p:nvSpPr>
                <p:cNvPr id="1807" name="Google Shape;1807;p33"/>
                <p:cNvSpPr/>
                <p:nvPr/>
              </p:nvSpPr>
              <p:spPr>
                <a:xfrm rot="-5400000">
                  <a:off x="1187406" y="-74582"/>
                  <a:ext cx="79240" cy="7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" h="1567" extrusionOk="0">
                      <a:moveTo>
                        <a:pt x="783" y="1"/>
                      </a:moveTo>
                      <a:cubicBezTo>
                        <a:pt x="350" y="1"/>
                        <a:pt x="0" y="352"/>
                        <a:pt x="0" y="784"/>
                      </a:cubicBezTo>
                      <a:cubicBezTo>
                        <a:pt x="0" y="1216"/>
                        <a:pt x="350" y="1567"/>
                        <a:pt x="783" y="1567"/>
                      </a:cubicBezTo>
                      <a:cubicBezTo>
                        <a:pt x="1216" y="1567"/>
                        <a:pt x="1565" y="1216"/>
                        <a:pt x="1565" y="784"/>
                      </a:cubicBezTo>
                      <a:cubicBezTo>
                        <a:pt x="1565" y="352"/>
                        <a:pt x="1216" y="1"/>
                        <a:pt x="78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33"/>
                <p:cNvSpPr/>
                <p:nvPr/>
              </p:nvSpPr>
              <p:spPr>
                <a:xfrm rot="-5400000">
                  <a:off x="1111201" y="-150836"/>
                  <a:ext cx="231697" cy="231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9" h="4580" extrusionOk="0">
                      <a:moveTo>
                        <a:pt x="2289" y="154"/>
                      </a:moveTo>
                      <a:cubicBezTo>
                        <a:pt x="3466" y="154"/>
                        <a:pt x="4425" y="1112"/>
                        <a:pt x="4425" y="2290"/>
                      </a:cubicBezTo>
                      <a:cubicBezTo>
                        <a:pt x="4425" y="3468"/>
                        <a:pt x="3466" y="4425"/>
                        <a:pt x="2289" y="4425"/>
                      </a:cubicBezTo>
                      <a:cubicBezTo>
                        <a:pt x="1111" y="4425"/>
                        <a:pt x="154" y="3468"/>
                        <a:pt x="154" y="2290"/>
                      </a:cubicBezTo>
                      <a:cubicBezTo>
                        <a:pt x="154" y="1113"/>
                        <a:pt x="1111" y="154"/>
                        <a:pt x="2289" y="154"/>
                      </a:cubicBezTo>
                      <a:close/>
                      <a:moveTo>
                        <a:pt x="2289" y="0"/>
                      </a:moveTo>
                      <a:cubicBezTo>
                        <a:pt x="1026" y="0"/>
                        <a:pt x="0" y="1028"/>
                        <a:pt x="0" y="2290"/>
                      </a:cubicBezTo>
                      <a:cubicBezTo>
                        <a:pt x="0" y="3552"/>
                        <a:pt x="1026" y="4579"/>
                        <a:pt x="2289" y="4579"/>
                      </a:cubicBezTo>
                      <a:cubicBezTo>
                        <a:pt x="3551" y="4579"/>
                        <a:pt x="4579" y="3552"/>
                        <a:pt x="4579" y="2290"/>
                      </a:cubicBezTo>
                      <a:cubicBezTo>
                        <a:pt x="4579" y="1028"/>
                        <a:pt x="3551" y="0"/>
                        <a:pt x="22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09" name="Google Shape;1809;p33"/>
              <p:cNvSpPr/>
              <p:nvPr/>
            </p:nvSpPr>
            <p:spPr>
              <a:xfrm>
                <a:off x="5737830" y="4152868"/>
                <a:ext cx="188422" cy="1056333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0429" extrusionOk="0">
                    <a:moveTo>
                      <a:pt x="2406" y="1"/>
                    </a:moveTo>
                    <a:cubicBezTo>
                      <a:pt x="1723" y="1"/>
                      <a:pt x="1169" y="555"/>
                      <a:pt x="1169" y="1238"/>
                    </a:cubicBezTo>
                    <a:cubicBezTo>
                      <a:pt x="1169" y="1525"/>
                      <a:pt x="1270" y="1785"/>
                      <a:pt x="1434" y="1994"/>
                    </a:cubicBezTo>
                    <a:lnTo>
                      <a:pt x="46" y="3382"/>
                    </a:lnTo>
                    <a:cubicBezTo>
                      <a:pt x="17" y="3410"/>
                      <a:pt x="1" y="3449"/>
                      <a:pt x="1" y="3491"/>
                    </a:cubicBezTo>
                    <a:lnTo>
                      <a:pt x="1" y="13384"/>
                    </a:lnTo>
                    <a:cubicBezTo>
                      <a:pt x="1" y="13424"/>
                      <a:pt x="17" y="13463"/>
                      <a:pt x="46" y="13493"/>
                    </a:cubicBezTo>
                    <a:lnTo>
                      <a:pt x="2189" y="15636"/>
                    </a:lnTo>
                    <a:lnTo>
                      <a:pt x="2189" y="20275"/>
                    </a:lnTo>
                    <a:cubicBezTo>
                      <a:pt x="2189" y="20359"/>
                      <a:pt x="2258" y="20429"/>
                      <a:pt x="2343" y="20429"/>
                    </a:cubicBezTo>
                    <a:cubicBezTo>
                      <a:pt x="2428" y="20429"/>
                      <a:pt x="2496" y="20359"/>
                      <a:pt x="2496" y="20275"/>
                    </a:cubicBezTo>
                    <a:lnTo>
                      <a:pt x="2496" y="15572"/>
                    </a:lnTo>
                    <a:cubicBezTo>
                      <a:pt x="2496" y="15531"/>
                      <a:pt x="2480" y="15492"/>
                      <a:pt x="2451" y="15464"/>
                    </a:cubicBezTo>
                    <a:lnTo>
                      <a:pt x="308" y="13320"/>
                    </a:lnTo>
                    <a:lnTo>
                      <a:pt x="308" y="3554"/>
                    </a:lnTo>
                    <a:lnTo>
                      <a:pt x="1650" y="2211"/>
                    </a:lnTo>
                    <a:lnTo>
                      <a:pt x="1651" y="2211"/>
                    </a:lnTo>
                    <a:cubicBezTo>
                      <a:pt x="1860" y="2375"/>
                      <a:pt x="2120" y="2476"/>
                      <a:pt x="2406" y="2476"/>
                    </a:cubicBezTo>
                    <a:cubicBezTo>
                      <a:pt x="3090" y="2476"/>
                      <a:pt x="3643" y="1922"/>
                      <a:pt x="3643" y="1238"/>
                    </a:cubicBezTo>
                    <a:cubicBezTo>
                      <a:pt x="3643" y="555"/>
                      <a:pt x="3090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3"/>
              <p:cNvSpPr/>
              <p:nvPr/>
            </p:nvSpPr>
            <p:spPr>
              <a:xfrm>
                <a:off x="5835302" y="4189944"/>
                <a:ext cx="53931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1"/>
                    </a:cubicBezTo>
                    <a:cubicBezTo>
                      <a:pt x="0" y="809"/>
                      <a:pt x="233" y="1043"/>
                      <a:pt x="521" y="1043"/>
                    </a:cubicBezTo>
                    <a:cubicBezTo>
                      <a:pt x="809" y="1043"/>
                      <a:pt x="1043" y="809"/>
                      <a:pt x="1043" y="521"/>
                    </a:cubicBezTo>
                    <a:cubicBezTo>
                      <a:pt x="1043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3"/>
              <p:cNvSpPr/>
              <p:nvPr/>
            </p:nvSpPr>
            <p:spPr>
              <a:xfrm>
                <a:off x="5576031" y="4457126"/>
                <a:ext cx="138369" cy="752034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14544" extrusionOk="0">
                    <a:moveTo>
                      <a:pt x="1438" y="0"/>
                    </a:moveTo>
                    <a:cubicBezTo>
                      <a:pt x="755" y="0"/>
                      <a:pt x="200" y="555"/>
                      <a:pt x="200" y="1238"/>
                    </a:cubicBezTo>
                    <a:cubicBezTo>
                      <a:pt x="200" y="1525"/>
                      <a:pt x="302" y="1786"/>
                      <a:pt x="466" y="1996"/>
                    </a:cubicBezTo>
                    <a:lnTo>
                      <a:pt x="45" y="2417"/>
                    </a:lnTo>
                    <a:cubicBezTo>
                      <a:pt x="17" y="2445"/>
                      <a:pt x="1" y="2484"/>
                      <a:pt x="1" y="2526"/>
                    </a:cubicBezTo>
                    <a:lnTo>
                      <a:pt x="1" y="8856"/>
                    </a:lnTo>
                    <a:cubicBezTo>
                      <a:pt x="1" y="8896"/>
                      <a:pt x="17" y="8935"/>
                      <a:pt x="45" y="8965"/>
                    </a:cubicBezTo>
                    <a:lnTo>
                      <a:pt x="1990" y="10908"/>
                    </a:lnTo>
                    <a:lnTo>
                      <a:pt x="1990" y="14390"/>
                    </a:lnTo>
                    <a:cubicBezTo>
                      <a:pt x="1990" y="14475"/>
                      <a:pt x="2059" y="14544"/>
                      <a:pt x="2144" y="14544"/>
                    </a:cubicBezTo>
                    <a:cubicBezTo>
                      <a:pt x="2229" y="14544"/>
                      <a:pt x="2297" y="14475"/>
                      <a:pt x="2297" y="14390"/>
                    </a:cubicBezTo>
                    <a:lnTo>
                      <a:pt x="2297" y="10846"/>
                    </a:lnTo>
                    <a:cubicBezTo>
                      <a:pt x="2297" y="10804"/>
                      <a:pt x="2281" y="10765"/>
                      <a:pt x="2253" y="10737"/>
                    </a:cubicBezTo>
                    <a:lnTo>
                      <a:pt x="308" y="8792"/>
                    </a:lnTo>
                    <a:lnTo>
                      <a:pt x="308" y="2589"/>
                    </a:lnTo>
                    <a:lnTo>
                      <a:pt x="684" y="2213"/>
                    </a:lnTo>
                    <a:lnTo>
                      <a:pt x="685" y="2213"/>
                    </a:lnTo>
                    <a:cubicBezTo>
                      <a:pt x="894" y="2375"/>
                      <a:pt x="1153" y="2475"/>
                      <a:pt x="1438" y="2475"/>
                    </a:cubicBezTo>
                    <a:cubicBezTo>
                      <a:pt x="2121" y="2475"/>
                      <a:pt x="2676" y="1921"/>
                      <a:pt x="2676" y="1238"/>
                    </a:cubicBezTo>
                    <a:cubicBezTo>
                      <a:pt x="2676" y="555"/>
                      <a:pt x="2121" y="0"/>
                      <a:pt x="14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3"/>
              <p:cNvSpPr/>
              <p:nvPr/>
            </p:nvSpPr>
            <p:spPr>
              <a:xfrm>
                <a:off x="5623397" y="4494150"/>
                <a:ext cx="53983" cy="53983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4" extrusionOk="0">
                    <a:moveTo>
                      <a:pt x="522" y="1"/>
                    </a:moveTo>
                    <a:cubicBezTo>
                      <a:pt x="235" y="1"/>
                      <a:pt x="1" y="234"/>
                      <a:pt x="1" y="522"/>
                    </a:cubicBezTo>
                    <a:cubicBezTo>
                      <a:pt x="1" y="809"/>
                      <a:pt x="235" y="1044"/>
                      <a:pt x="522" y="1044"/>
                    </a:cubicBezTo>
                    <a:cubicBezTo>
                      <a:pt x="809" y="1044"/>
                      <a:pt x="1043" y="809"/>
                      <a:pt x="1043" y="522"/>
                    </a:cubicBezTo>
                    <a:cubicBezTo>
                      <a:pt x="1043" y="234"/>
                      <a:pt x="809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3"/>
              <p:cNvSpPr/>
              <p:nvPr/>
            </p:nvSpPr>
            <p:spPr>
              <a:xfrm>
                <a:off x="5815394" y="4613081"/>
                <a:ext cx="236820" cy="2367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9" extrusionOk="0">
                    <a:moveTo>
                      <a:pt x="2290" y="154"/>
                    </a:moveTo>
                    <a:cubicBezTo>
                      <a:pt x="3467" y="154"/>
                      <a:pt x="4426" y="1111"/>
                      <a:pt x="4426" y="2290"/>
                    </a:cubicBezTo>
                    <a:cubicBezTo>
                      <a:pt x="4426" y="3468"/>
                      <a:pt x="3467" y="4425"/>
                      <a:pt x="2290" y="4425"/>
                    </a:cubicBezTo>
                    <a:cubicBezTo>
                      <a:pt x="1112" y="4425"/>
                      <a:pt x="155" y="3468"/>
                      <a:pt x="155" y="2290"/>
                    </a:cubicBezTo>
                    <a:cubicBezTo>
                      <a:pt x="155" y="1113"/>
                      <a:pt x="1112" y="154"/>
                      <a:pt x="2290" y="154"/>
                    </a:cubicBezTo>
                    <a:close/>
                    <a:moveTo>
                      <a:pt x="2290" y="0"/>
                    </a:moveTo>
                    <a:cubicBezTo>
                      <a:pt x="1027" y="0"/>
                      <a:pt x="1" y="1028"/>
                      <a:pt x="1" y="2290"/>
                    </a:cubicBezTo>
                    <a:cubicBezTo>
                      <a:pt x="1" y="3553"/>
                      <a:pt x="1027" y="4579"/>
                      <a:pt x="2290" y="4579"/>
                    </a:cubicBezTo>
                    <a:cubicBezTo>
                      <a:pt x="3552" y="4579"/>
                      <a:pt x="4580" y="3551"/>
                      <a:pt x="4580" y="2290"/>
                    </a:cubicBezTo>
                    <a:cubicBezTo>
                      <a:pt x="4580" y="1028"/>
                      <a:pt x="3552" y="0"/>
                      <a:pt x="2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3"/>
              <p:cNvSpPr/>
              <p:nvPr/>
            </p:nvSpPr>
            <p:spPr>
              <a:xfrm>
                <a:off x="5893320" y="4690956"/>
                <a:ext cx="80974" cy="81026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0"/>
                    </a:moveTo>
                    <a:cubicBezTo>
                      <a:pt x="350" y="0"/>
                      <a:pt x="0" y="351"/>
                      <a:pt x="0" y="784"/>
                    </a:cubicBezTo>
                    <a:cubicBezTo>
                      <a:pt x="0" y="1216"/>
                      <a:pt x="350" y="1567"/>
                      <a:pt x="783" y="1567"/>
                    </a:cubicBezTo>
                    <a:cubicBezTo>
                      <a:pt x="1215" y="1567"/>
                      <a:pt x="1565" y="1216"/>
                      <a:pt x="1565" y="784"/>
                    </a:cubicBezTo>
                    <a:cubicBezTo>
                      <a:pt x="1565" y="351"/>
                      <a:pt x="1215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15" name="Google Shape;1815;p33"/>
          <p:cNvGrpSpPr/>
          <p:nvPr/>
        </p:nvGrpSpPr>
        <p:grpSpPr>
          <a:xfrm>
            <a:off x="488002" y="593782"/>
            <a:ext cx="8366378" cy="4301138"/>
            <a:chOff x="488002" y="593782"/>
            <a:chExt cx="8366378" cy="4301138"/>
          </a:xfrm>
        </p:grpSpPr>
        <p:grpSp>
          <p:nvGrpSpPr>
            <p:cNvPr id="1816" name="Google Shape;1816;p33"/>
            <p:cNvGrpSpPr/>
            <p:nvPr/>
          </p:nvGrpSpPr>
          <p:grpSpPr>
            <a:xfrm flipH="1">
              <a:off x="488002" y="593782"/>
              <a:ext cx="327473" cy="1061849"/>
              <a:chOff x="8367510" y="593782"/>
              <a:chExt cx="327473" cy="1061849"/>
            </a:xfrm>
          </p:grpSpPr>
          <p:sp>
            <p:nvSpPr>
              <p:cNvPr id="1817" name="Google Shape;1817;p33"/>
              <p:cNvSpPr/>
              <p:nvPr/>
            </p:nvSpPr>
            <p:spPr>
              <a:xfrm rot="-5400000" flipH="1">
                <a:off x="8367510" y="593782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3"/>
              <p:cNvSpPr/>
              <p:nvPr/>
            </p:nvSpPr>
            <p:spPr>
              <a:xfrm rot="-5400000" flipH="1">
                <a:off x="8457484" y="683756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3"/>
              <p:cNvSpPr/>
              <p:nvPr/>
            </p:nvSpPr>
            <p:spPr>
              <a:xfrm rot="-5400000" flipH="1">
                <a:off x="8545028" y="771248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3"/>
              <p:cNvSpPr/>
              <p:nvPr/>
            </p:nvSpPr>
            <p:spPr>
              <a:xfrm rot="-5400000" flipH="1">
                <a:off x="8461362" y="1422010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0"/>
                    </a:moveTo>
                    <a:cubicBezTo>
                      <a:pt x="243" y="0"/>
                      <a:pt x="1" y="243"/>
                      <a:pt x="1" y="543"/>
                    </a:cubicBezTo>
                    <a:cubicBezTo>
                      <a:pt x="1" y="842"/>
                      <a:pt x="243" y="1084"/>
                      <a:pt x="543" y="1084"/>
                    </a:cubicBezTo>
                    <a:cubicBezTo>
                      <a:pt x="842" y="1084"/>
                      <a:pt x="1085" y="842"/>
                      <a:pt x="1085" y="543"/>
                    </a:cubicBezTo>
                    <a:cubicBezTo>
                      <a:pt x="1085" y="243"/>
                      <a:pt x="842" y="0"/>
                      <a:pt x="5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3"/>
              <p:cNvSpPr/>
              <p:nvPr/>
            </p:nvSpPr>
            <p:spPr>
              <a:xfrm rot="-5400000" flipH="1">
                <a:off x="8551337" y="1511984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1" y="243"/>
                      <a:pt x="1" y="542"/>
                    </a:cubicBezTo>
                    <a:cubicBezTo>
                      <a:pt x="1" y="842"/>
                      <a:pt x="243" y="1084"/>
                      <a:pt x="542" y="1084"/>
                    </a:cubicBezTo>
                    <a:cubicBezTo>
                      <a:pt x="843" y="1084"/>
                      <a:pt x="1085" y="842"/>
                      <a:pt x="1085" y="542"/>
                    </a:cubicBezTo>
                    <a:cubicBezTo>
                      <a:pt x="1085" y="243"/>
                      <a:pt x="843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3"/>
              <p:cNvSpPr/>
              <p:nvPr/>
            </p:nvSpPr>
            <p:spPr>
              <a:xfrm rot="-5400000" flipH="1">
                <a:off x="8638881" y="1599528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1" y="243"/>
                      <a:pt x="1" y="542"/>
                    </a:cubicBezTo>
                    <a:cubicBezTo>
                      <a:pt x="1" y="842"/>
                      <a:pt x="243" y="1084"/>
                      <a:pt x="542" y="1084"/>
                    </a:cubicBezTo>
                    <a:cubicBezTo>
                      <a:pt x="841" y="1084"/>
                      <a:pt x="1085" y="842"/>
                      <a:pt x="1085" y="542"/>
                    </a:cubicBezTo>
                    <a:cubicBezTo>
                      <a:pt x="1085" y="243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3" name="Google Shape;1823;p33"/>
            <p:cNvGrpSpPr/>
            <p:nvPr/>
          </p:nvGrpSpPr>
          <p:grpSpPr>
            <a:xfrm flipH="1">
              <a:off x="8152399" y="4661300"/>
              <a:ext cx="233569" cy="233621"/>
              <a:chOff x="6183667" y="4661300"/>
              <a:chExt cx="233569" cy="233621"/>
            </a:xfrm>
          </p:grpSpPr>
          <p:sp>
            <p:nvSpPr>
              <p:cNvPr id="1824" name="Google Shape;1824;p33"/>
              <p:cNvSpPr/>
              <p:nvPr/>
            </p:nvSpPr>
            <p:spPr>
              <a:xfrm>
                <a:off x="6183667" y="4661300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3"/>
              <p:cNvSpPr/>
              <p:nvPr/>
            </p:nvSpPr>
            <p:spPr>
              <a:xfrm>
                <a:off x="6273642" y="4751274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3"/>
              <p:cNvSpPr/>
              <p:nvPr/>
            </p:nvSpPr>
            <p:spPr>
              <a:xfrm>
                <a:off x="6361134" y="4838818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7" name="Google Shape;1827;p33"/>
            <p:cNvGrpSpPr/>
            <p:nvPr/>
          </p:nvGrpSpPr>
          <p:grpSpPr>
            <a:xfrm flipH="1">
              <a:off x="8620811" y="3644575"/>
              <a:ext cx="233569" cy="233621"/>
              <a:chOff x="6183667" y="4661300"/>
              <a:chExt cx="233569" cy="233621"/>
            </a:xfrm>
          </p:grpSpPr>
          <p:sp>
            <p:nvSpPr>
              <p:cNvPr id="1828" name="Google Shape;1828;p33"/>
              <p:cNvSpPr/>
              <p:nvPr/>
            </p:nvSpPr>
            <p:spPr>
              <a:xfrm>
                <a:off x="6183667" y="4661300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3"/>
              <p:cNvSpPr/>
              <p:nvPr/>
            </p:nvSpPr>
            <p:spPr>
              <a:xfrm>
                <a:off x="6273642" y="4751274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3"/>
              <p:cNvSpPr/>
              <p:nvPr/>
            </p:nvSpPr>
            <p:spPr>
              <a:xfrm>
                <a:off x="6361134" y="4838818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2" name="Google Shape;1832;p34"/>
          <p:cNvPicPr preferRelativeResize="0"/>
          <p:nvPr/>
        </p:nvPicPr>
        <p:blipFill>
          <a:blip r:embed="rId2">
            <a:alphaModFix amt="79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3" name="Google Shape;1833;p34"/>
          <p:cNvGrpSpPr/>
          <p:nvPr/>
        </p:nvGrpSpPr>
        <p:grpSpPr>
          <a:xfrm>
            <a:off x="158650" y="116591"/>
            <a:ext cx="8822200" cy="4935749"/>
            <a:chOff x="158650" y="116591"/>
            <a:chExt cx="8822200" cy="4935749"/>
          </a:xfrm>
        </p:grpSpPr>
        <p:grpSp>
          <p:nvGrpSpPr>
            <p:cNvPr id="1834" name="Google Shape;1834;p34"/>
            <p:cNvGrpSpPr/>
            <p:nvPr/>
          </p:nvGrpSpPr>
          <p:grpSpPr>
            <a:xfrm>
              <a:off x="713225" y="268300"/>
              <a:ext cx="1344400" cy="271200"/>
              <a:chOff x="3686625" y="4603950"/>
              <a:chExt cx="1344400" cy="271200"/>
            </a:xfrm>
          </p:grpSpPr>
          <p:sp>
            <p:nvSpPr>
              <p:cNvPr id="1835" name="Google Shape;1835;p34"/>
              <p:cNvSpPr/>
              <p:nvPr/>
            </p:nvSpPr>
            <p:spPr>
              <a:xfrm rot="-5400000">
                <a:off x="36389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4"/>
              <p:cNvSpPr/>
              <p:nvPr/>
            </p:nvSpPr>
            <p:spPr>
              <a:xfrm rot="-5400000">
                <a:off x="39310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34"/>
              <p:cNvSpPr/>
              <p:nvPr/>
            </p:nvSpPr>
            <p:spPr>
              <a:xfrm rot="-5400000">
                <a:off x="42232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4"/>
              <p:cNvSpPr/>
              <p:nvPr/>
            </p:nvSpPr>
            <p:spPr>
              <a:xfrm rot="-5400000">
                <a:off x="45153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4"/>
              <p:cNvSpPr/>
              <p:nvPr/>
            </p:nvSpPr>
            <p:spPr>
              <a:xfrm rot="-5400000">
                <a:off x="48075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0" name="Google Shape;1840;p34"/>
            <p:cNvGrpSpPr/>
            <p:nvPr/>
          </p:nvGrpSpPr>
          <p:grpSpPr>
            <a:xfrm rot="10800000" flipH="1">
              <a:off x="158650" y="4066400"/>
              <a:ext cx="2268450" cy="985940"/>
              <a:chOff x="100325" y="196110"/>
              <a:chExt cx="2268450" cy="985940"/>
            </a:xfrm>
          </p:grpSpPr>
          <p:sp>
            <p:nvSpPr>
              <p:cNvPr id="1841" name="Google Shape;1841;p34"/>
              <p:cNvSpPr/>
              <p:nvPr/>
            </p:nvSpPr>
            <p:spPr>
              <a:xfrm>
                <a:off x="243516" y="712638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4"/>
              <p:cNvSpPr/>
              <p:nvPr/>
            </p:nvSpPr>
            <p:spPr>
              <a:xfrm>
                <a:off x="100325" y="569450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4"/>
              <p:cNvSpPr/>
              <p:nvPr/>
            </p:nvSpPr>
            <p:spPr>
              <a:xfrm>
                <a:off x="1951775" y="196110"/>
                <a:ext cx="417000" cy="4167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4"/>
              <p:cNvSpPr/>
              <p:nvPr/>
            </p:nvSpPr>
            <p:spPr>
              <a:xfrm rot="-5400000">
                <a:off x="1140145" y="-98990"/>
                <a:ext cx="326396" cy="1296862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14717" extrusionOk="0">
                    <a:moveTo>
                      <a:pt x="218" y="1"/>
                    </a:moveTo>
                    <a:cubicBezTo>
                      <a:pt x="168" y="1"/>
                      <a:pt x="117" y="20"/>
                      <a:pt x="79" y="59"/>
                    </a:cubicBezTo>
                    <a:cubicBezTo>
                      <a:pt x="1" y="136"/>
                      <a:pt x="1" y="261"/>
                      <a:pt x="79" y="338"/>
                    </a:cubicBezTo>
                    <a:lnTo>
                      <a:pt x="3308" y="3569"/>
                    </a:lnTo>
                    <a:lnTo>
                      <a:pt x="3308" y="14518"/>
                    </a:lnTo>
                    <a:cubicBezTo>
                      <a:pt x="3308" y="14628"/>
                      <a:pt x="3397" y="14717"/>
                      <a:pt x="3506" y="14717"/>
                    </a:cubicBezTo>
                    <a:cubicBezTo>
                      <a:pt x="3616" y="14717"/>
                      <a:pt x="3703" y="14628"/>
                      <a:pt x="3703" y="14518"/>
                    </a:cubicBezTo>
                    <a:lnTo>
                      <a:pt x="3703" y="3486"/>
                    </a:lnTo>
                    <a:cubicBezTo>
                      <a:pt x="3703" y="3434"/>
                      <a:pt x="3683" y="3383"/>
                      <a:pt x="3645" y="3347"/>
                    </a:cubicBezTo>
                    <a:lnTo>
                      <a:pt x="358" y="59"/>
                    </a:lnTo>
                    <a:cubicBezTo>
                      <a:pt x="319" y="20"/>
                      <a:pt x="269" y="1"/>
                      <a:pt x="218" y="1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5" name="Google Shape;1845;p34"/>
            <p:cNvGrpSpPr/>
            <p:nvPr/>
          </p:nvGrpSpPr>
          <p:grpSpPr>
            <a:xfrm>
              <a:off x="5688834" y="116591"/>
              <a:ext cx="3292016" cy="834014"/>
              <a:chOff x="5744884" y="4297691"/>
              <a:chExt cx="3292016" cy="834014"/>
            </a:xfrm>
          </p:grpSpPr>
          <p:sp>
            <p:nvSpPr>
              <p:cNvPr id="1846" name="Google Shape;1846;p34"/>
              <p:cNvSpPr/>
              <p:nvPr/>
            </p:nvSpPr>
            <p:spPr>
              <a:xfrm flipH="1">
                <a:off x="6071264" y="4604000"/>
                <a:ext cx="2358631" cy="394498"/>
              </a:xfrm>
              <a:custGeom>
                <a:avLst/>
                <a:gdLst/>
                <a:ahLst/>
                <a:cxnLst/>
                <a:rect l="l" t="t" r="r" b="b"/>
                <a:pathLst>
                  <a:path w="16657" h="2786" extrusionOk="0">
                    <a:moveTo>
                      <a:pt x="154" y="0"/>
                    </a:moveTo>
                    <a:cubicBezTo>
                      <a:pt x="69" y="0"/>
                      <a:pt x="0" y="69"/>
                      <a:pt x="0" y="154"/>
                    </a:cubicBezTo>
                    <a:cubicBezTo>
                      <a:pt x="0" y="239"/>
                      <a:pt x="69" y="308"/>
                      <a:pt x="154" y="308"/>
                    </a:cubicBezTo>
                    <a:lnTo>
                      <a:pt x="5453" y="308"/>
                    </a:lnTo>
                    <a:lnTo>
                      <a:pt x="7886" y="2740"/>
                    </a:lnTo>
                    <a:cubicBezTo>
                      <a:pt x="7916" y="2769"/>
                      <a:pt x="7955" y="2785"/>
                      <a:pt x="7995" y="2785"/>
                    </a:cubicBezTo>
                    <a:lnTo>
                      <a:pt x="16503" y="2785"/>
                    </a:lnTo>
                    <a:cubicBezTo>
                      <a:pt x="16588" y="2785"/>
                      <a:pt x="16657" y="2717"/>
                      <a:pt x="16657" y="2632"/>
                    </a:cubicBezTo>
                    <a:cubicBezTo>
                      <a:pt x="16657" y="2547"/>
                      <a:pt x="16588" y="2478"/>
                      <a:pt x="16503" y="2478"/>
                    </a:cubicBezTo>
                    <a:lnTo>
                      <a:pt x="8059" y="2478"/>
                    </a:lnTo>
                    <a:lnTo>
                      <a:pt x="5626" y="45"/>
                    </a:lnTo>
                    <a:cubicBezTo>
                      <a:pt x="5598" y="16"/>
                      <a:pt x="5557" y="0"/>
                      <a:pt x="5517" y="0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4"/>
              <p:cNvSpPr/>
              <p:nvPr/>
            </p:nvSpPr>
            <p:spPr>
              <a:xfrm>
                <a:off x="8424000" y="4297691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4"/>
              <p:cNvSpPr/>
              <p:nvPr/>
            </p:nvSpPr>
            <p:spPr>
              <a:xfrm>
                <a:off x="5744884" y="4805305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9" name="Google Shape;1849;p34"/>
            <p:cNvGrpSpPr/>
            <p:nvPr/>
          </p:nvGrpSpPr>
          <p:grpSpPr>
            <a:xfrm rot="-5400000">
              <a:off x="7963500" y="4015075"/>
              <a:ext cx="1439100" cy="504550"/>
              <a:chOff x="2539675" y="122850"/>
              <a:chExt cx="1439100" cy="504550"/>
            </a:xfrm>
          </p:grpSpPr>
          <p:sp>
            <p:nvSpPr>
              <p:cNvPr id="1850" name="Google Shape;1850;p34"/>
              <p:cNvSpPr/>
              <p:nvPr/>
            </p:nvSpPr>
            <p:spPr>
              <a:xfrm>
                <a:off x="2539675" y="451600"/>
                <a:ext cx="14391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34"/>
              <p:cNvSpPr/>
              <p:nvPr/>
            </p:nvSpPr>
            <p:spPr>
              <a:xfrm>
                <a:off x="2539675" y="122850"/>
                <a:ext cx="6807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52" name="Google Shape;1852;p34"/>
          <p:cNvGrpSpPr/>
          <p:nvPr/>
        </p:nvGrpSpPr>
        <p:grpSpPr>
          <a:xfrm>
            <a:off x="107271" y="-51901"/>
            <a:ext cx="8958929" cy="5195381"/>
            <a:chOff x="107271" y="-51901"/>
            <a:chExt cx="8958929" cy="5195381"/>
          </a:xfrm>
        </p:grpSpPr>
        <p:grpSp>
          <p:nvGrpSpPr>
            <p:cNvPr id="1853" name="Google Shape;1853;p34"/>
            <p:cNvGrpSpPr/>
            <p:nvPr/>
          </p:nvGrpSpPr>
          <p:grpSpPr>
            <a:xfrm>
              <a:off x="8555518" y="-51901"/>
              <a:ext cx="510681" cy="1614501"/>
              <a:chOff x="8555518" y="-51901"/>
              <a:chExt cx="510681" cy="1614501"/>
            </a:xfrm>
          </p:grpSpPr>
          <p:sp>
            <p:nvSpPr>
              <p:cNvPr id="1854" name="Google Shape;1854;p34"/>
              <p:cNvSpPr/>
              <p:nvPr/>
            </p:nvSpPr>
            <p:spPr>
              <a:xfrm rot="5400000">
                <a:off x="8470563" y="373037"/>
                <a:ext cx="1020574" cy="170698"/>
              </a:xfrm>
              <a:custGeom>
                <a:avLst/>
                <a:gdLst/>
                <a:ahLst/>
                <a:cxnLst/>
                <a:rect l="l" t="t" r="r" b="b"/>
                <a:pathLst>
                  <a:path w="16657" h="2786" extrusionOk="0">
                    <a:moveTo>
                      <a:pt x="154" y="0"/>
                    </a:moveTo>
                    <a:cubicBezTo>
                      <a:pt x="69" y="0"/>
                      <a:pt x="0" y="69"/>
                      <a:pt x="0" y="154"/>
                    </a:cubicBezTo>
                    <a:cubicBezTo>
                      <a:pt x="0" y="239"/>
                      <a:pt x="69" y="308"/>
                      <a:pt x="154" y="308"/>
                    </a:cubicBezTo>
                    <a:lnTo>
                      <a:pt x="5453" y="308"/>
                    </a:lnTo>
                    <a:lnTo>
                      <a:pt x="7886" y="2740"/>
                    </a:lnTo>
                    <a:cubicBezTo>
                      <a:pt x="7916" y="2769"/>
                      <a:pt x="7955" y="2785"/>
                      <a:pt x="7995" y="2785"/>
                    </a:cubicBezTo>
                    <a:lnTo>
                      <a:pt x="16503" y="2785"/>
                    </a:lnTo>
                    <a:cubicBezTo>
                      <a:pt x="16588" y="2785"/>
                      <a:pt x="16657" y="2717"/>
                      <a:pt x="16657" y="2632"/>
                    </a:cubicBezTo>
                    <a:cubicBezTo>
                      <a:pt x="16657" y="2547"/>
                      <a:pt x="16588" y="2478"/>
                      <a:pt x="16503" y="2478"/>
                    </a:cubicBezTo>
                    <a:lnTo>
                      <a:pt x="8059" y="2478"/>
                    </a:lnTo>
                    <a:lnTo>
                      <a:pt x="5626" y="45"/>
                    </a:lnTo>
                    <a:cubicBezTo>
                      <a:pt x="5598" y="16"/>
                      <a:pt x="5557" y="0"/>
                      <a:pt x="5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4"/>
              <p:cNvSpPr/>
              <p:nvPr/>
            </p:nvSpPr>
            <p:spPr>
              <a:xfrm rot="5400000">
                <a:off x="7989565" y="577158"/>
                <a:ext cx="1499216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469" h="3935" extrusionOk="0">
                    <a:moveTo>
                      <a:pt x="20637" y="1"/>
                    </a:moveTo>
                    <a:cubicBezTo>
                      <a:pt x="20596" y="1"/>
                      <a:pt x="20557" y="17"/>
                      <a:pt x="20529" y="47"/>
                    </a:cubicBezTo>
                    <a:lnTo>
                      <a:pt x="16947" y="3627"/>
                    </a:lnTo>
                    <a:lnTo>
                      <a:pt x="6092" y="3627"/>
                    </a:lnTo>
                    <a:lnTo>
                      <a:pt x="4400" y="1936"/>
                    </a:lnTo>
                    <a:cubicBezTo>
                      <a:pt x="4372" y="1907"/>
                      <a:pt x="4332" y="1891"/>
                      <a:pt x="4291" y="1891"/>
                    </a:cubicBezTo>
                    <a:lnTo>
                      <a:pt x="154" y="1891"/>
                    </a:lnTo>
                    <a:cubicBezTo>
                      <a:pt x="69" y="1891"/>
                      <a:pt x="0" y="1959"/>
                      <a:pt x="0" y="2045"/>
                    </a:cubicBezTo>
                    <a:cubicBezTo>
                      <a:pt x="0" y="2130"/>
                      <a:pt x="69" y="2198"/>
                      <a:pt x="154" y="2198"/>
                    </a:cubicBezTo>
                    <a:lnTo>
                      <a:pt x="4227" y="2198"/>
                    </a:lnTo>
                    <a:lnTo>
                      <a:pt x="5919" y="3890"/>
                    </a:lnTo>
                    <a:cubicBezTo>
                      <a:pt x="5949" y="3918"/>
                      <a:pt x="5988" y="3935"/>
                      <a:pt x="6028" y="3935"/>
                    </a:cubicBezTo>
                    <a:lnTo>
                      <a:pt x="17010" y="3935"/>
                    </a:lnTo>
                    <a:cubicBezTo>
                      <a:pt x="17051" y="3935"/>
                      <a:pt x="17090" y="3918"/>
                      <a:pt x="17119" y="3890"/>
                    </a:cubicBezTo>
                    <a:lnTo>
                      <a:pt x="20701" y="308"/>
                    </a:lnTo>
                    <a:lnTo>
                      <a:pt x="24315" y="308"/>
                    </a:lnTo>
                    <a:cubicBezTo>
                      <a:pt x="24400" y="308"/>
                      <a:pt x="24469" y="239"/>
                      <a:pt x="24469" y="154"/>
                    </a:cubicBezTo>
                    <a:cubicBezTo>
                      <a:pt x="24469" y="70"/>
                      <a:pt x="24400" y="1"/>
                      <a:pt x="24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4"/>
              <p:cNvSpPr/>
              <p:nvPr/>
            </p:nvSpPr>
            <p:spPr>
              <a:xfrm rot="5400000">
                <a:off x="8856964" y="387949"/>
                <a:ext cx="95949" cy="95949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6" extrusionOk="0">
                    <a:moveTo>
                      <a:pt x="783" y="0"/>
                    </a:moveTo>
                    <a:cubicBezTo>
                      <a:pt x="350" y="0"/>
                      <a:pt x="0" y="350"/>
                      <a:pt x="0" y="783"/>
                    </a:cubicBezTo>
                    <a:cubicBezTo>
                      <a:pt x="0" y="1215"/>
                      <a:pt x="350" y="1565"/>
                      <a:pt x="783" y="1565"/>
                    </a:cubicBezTo>
                    <a:cubicBezTo>
                      <a:pt x="1216" y="1565"/>
                      <a:pt x="1566" y="1215"/>
                      <a:pt x="1566" y="783"/>
                    </a:cubicBezTo>
                    <a:cubicBezTo>
                      <a:pt x="1566" y="350"/>
                      <a:pt x="1216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4"/>
              <p:cNvSpPr/>
              <p:nvPr/>
            </p:nvSpPr>
            <p:spPr>
              <a:xfrm rot="5400000">
                <a:off x="8764659" y="295647"/>
                <a:ext cx="280555" cy="280617"/>
              </a:xfrm>
              <a:custGeom>
                <a:avLst/>
                <a:gdLst/>
                <a:ahLst/>
                <a:cxnLst/>
                <a:rect l="l" t="t" r="r" b="b"/>
                <a:pathLst>
                  <a:path w="4579" h="4580" extrusionOk="0">
                    <a:moveTo>
                      <a:pt x="2289" y="155"/>
                    </a:moveTo>
                    <a:cubicBezTo>
                      <a:pt x="3466" y="155"/>
                      <a:pt x="4425" y="1112"/>
                      <a:pt x="4425" y="2290"/>
                    </a:cubicBezTo>
                    <a:cubicBezTo>
                      <a:pt x="4425" y="3467"/>
                      <a:pt x="3466" y="4426"/>
                      <a:pt x="2289" y="4426"/>
                    </a:cubicBezTo>
                    <a:cubicBezTo>
                      <a:pt x="1112" y="4426"/>
                      <a:pt x="154" y="3467"/>
                      <a:pt x="154" y="2290"/>
                    </a:cubicBezTo>
                    <a:cubicBezTo>
                      <a:pt x="154" y="1112"/>
                      <a:pt x="1112" y="155"/>
                      <a:pt x="2289" y="155"/>
                    </a:cubicBezTo>
                    <a:close/>
                    <a:moveTo>
                      <a:pt x="2289" y="1"/>
                    </a:moveTo>
                    <a:cubicBezTo>
                      <a:pt x="1026" y="1"/>
                      <a:pt x="0" y="1028"/>
                      <a:pt x="0" y="2290"/>
                    </a:cubicBezTo>
                    <a:cubicBezTo>
                      <a:pt x="0" y="3552"/>
                      <a:pt x="1026" y="4580"/>
                      <a:pt x="2289" y="4580"/>
                    </a:cubicBezTo>
                    <a:cubicBezTo>
                      <a:pt x="3552" y="4580"/>
                      <a:pt x="4579" y="3552"/>
                      <a:pt x="4579" y="2290"/>
                    </a:cubicBezTo>
                    <a:cubicBezTo>
                      <a:pt x="4579" y="1028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4"/>
              <p:cNvSpPr/>
              <p:nvPr/>
            </p:nvSpPr>
            <p:spPr>
              <a:xfrm rot="5400000">
                <a:off x="8802250" y="1171640"/>
                <a:ext cx="96010" cy="9601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784" y="1"/>
                    </a:moveTo>
                    <a:cubicBezTo>
                      <a:pt x="352" y="1"/>
                      <a:pt x="1" y="352"/>
                      <a:pt x="1" y="783"/>
                    </a:cubicBezTo>
                    <a:cubicBezTo>
                      <a:pt x="1" y="1216"/>
                      <a:pt x="352" y="1567"/>
                      <a:pt x="784" y="1567"/>
                    </a:cubicBezTo>
                    <a:cubicBezTo>
                      <a:pt x="1216" y="1567"/>
                      <a:pt x="1567" y="1216"/>
                      <a:pt x="1567" y="783"/>
                    </a:cubicBezTo>
                    <a:cubicBezTo>
                      <a:pt x="1567" y="352"/>
                      <a:pt x="1216" y="1"/>
                      <a:pt x="7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4"/>
              <p:cNvSpPr/>
              <p:nvPr/>
            </p:nvSpPr>
            <p:spPr>
              <a:xfrm rot="5400000">
                <a:off x="8709915" y="1079369"/>
                <a:ext cx="280617" cy="280617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80" extrusionOk="0">
                    <a:moveTo>
                      <a:pt x="2290" y="154"/>
                    </a:moveTo>
                    <a:cubicBezTo>
                      <a:pt x="3468" y="154"/>
                      <a:pt x="4425" y="1112"/>
                      <a:pt x="4425" y="2289"/>
                    </a:cubicBezTo>
                    <a:cubicBezTo>
                      <a:pt x="4425" y="3468"/>
                      <a:pt x="3468" y="4425"/>
                      <a:pt x="2290" y="4425"/>
                    </a:cubicBezTo>
                    <a:cubicBezTo>
                      <a:pt x="1113" y="4425"/>
                      <a:pt x="154" y="3468"/>
                      <a:pt x="154" y="2289"/>
                    </a:cubicBezTo>
                    <a:cubicBezTo>
                      <a:pt x="154" y="1112"/>
                      <a:pt x="1113" y="154"/>
                      <a:pt x="2290" y="154"/>
                    </a:cubicBezTo>
                    <a:close/>
                    <a:moveTo>
                      <a:pt x="2290" y="1"/>
                    </a:moveTo>
                    <a:cubicBezTo>
                      <a:pt x="1028" y="1"/>
                      <a:pt x="0" y="1028"/>
                      <a:pt x="0" y="2289"/>
                    </a:cubicBezTo>
                    <a:cubicBezTo>
                      <a:pt x="0" y="3552"/>
                      <a:pt x="1028" y="4579"/>
                      <a:pt x="2290" y="4579"/>
                    </a:cubicBezTo>
                    <a:cubicBezTo>
                      <a:pt x="3553" y="4579"/>
                      <a:pt x="4579" y="3552"/>
                      <a:pt x="4579" y="2289"/>
                    </a:cubicBezTo>
                    <a:cubicBezTo>
                      <a:pt x="4579" y="1028"/>
                      <a:pt x="3552" y="1"/>
                      <a:pt x="22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4"/>
              <p:cNvSpPr/>
              <p:nvPr/>
            </p:nvSpPr>
            <p:spPr>
              <a:xfrm rot="5400000">
                <a:off x="8555518" y="748211"/>
                <a:ext cx="145087" cy="145087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2368" extrusionOk="0">
                    <a:moveTo>
                      <a:pt x="1184" y="154"/>
                    </a:moveTo>
                    <a:cubicBezTo>
                      <a:pt x="1751" y="154"/>
                      <a:pt x="2214" y="617"/>
                      <a:pt x="2214" y="1184"/>
                    </a:cubicBezTo>
                    <a:cubicBezTo>
                      <a:pt x="2214" y="1752"/>
                      <a:pt x="1751" y="2214"/>
                      <a:pt x="1184" y="2214"/>
                    </a:cubicBezTo>
                    <a:cubicBezTo>
                      <a:pt x="616" y="2214"/>
                      <a:pt x="155" y="1752"/>
                      <a:pt x="155" y="1184"/>
                    </a:cubicBezTo>
                    <a:cubicBezTo>
                      <a:pt x="155" y="617"/>
                      <a:pt x="616" y="154"/>
                      <a:pt x="1184" y="154"/>
                    </a:cubicBezTo>
                    <a:close/>
                    <a:moveTo>
                      <a:pt x="1184" y="1"/>
                    </a:moveTo>
                    <a:cubicBezTo>
                      <a:pt x="531" y="1"/>
                      <a:pt x="1" y="532"/>
                      <a:pt x="1" y="1184"/>
                    </a:cubicBezTo>
                    <a:cubicBezTo>
                      <a:pt x="1" y="1837"/>
                      <a:pt x="531" y="2368"/>
                      <a:pt x="1184" y="2368"/>
                    </a:cubicBezTo>
                    <a:cubicBezTo>
                      <a:pt x="1836" y="2368"/>
                      <a:pt x="2367" y="1837"/>
                      <a:pt x="2367" y="1184"/>
                    </a:cubicBezTo>
                    <a:cubicBezTo>
                      <a:pt x="2367" y="532"/>
                      <a:pt x="1836" y="1"/>
                      <a:pt x="11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4"/>
              <p:cNvSpPr/>
              <p:nvPr/>
            </p:nvSpPr>
            <p:spPr>
              <a:xfrm rot="5400000">
                <a:off x="8829085" y="883431"/>
                <a:ext cx="151643" cy="151643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475" extrusionOk="0">
                    <a:moveTo>
                      <a:pt x="1237" y="0"/>
                    </a:moveTo>
                    <a:cubicBezTo>
                      <a:pt x="554" y="0"/>
                      <a:pt x="1" y="553"/>
                      <a:pt x="1" y="1237"/>
                    </a:cubicBezTo>
                    <a:cubicBezTo>
                      <a:pt x="1" y="1920"/>
                      <a:pt x="554" y="2474"/>
                      <a:pt x="1237" y="2474"/>
                    </a:cubicBezTo>
                    <a:cubicBezTo>
                      <a:pt x="1922" y="2474"/>
                      <a:pt x="2475" y="1920"/>
                      <a:pt x="2475" y="1237"/>
                    </a:cubicBezTo>
                    <a:cubicBezTo>
                      <a:pt x="2475" y="553"/>
                      <a:pt x="1922" y="0"/>
                      <a:pt x="12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4"/>
              <p:cNvSpPr/>
              <p:nvPr/>
            </p:nvSpPr>
            <p:spPr>
              <a:xfrm rot="5400000">
                <a:off x="8873016" y="927300"/>
                <a:ext cx="63843" cy="63966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4" extrusionOk="0">
                    <a:moveTo>
                      <a:pt x="520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10"/>
                      <a:pt x="233" y="1043"/>
                      <a:pt x="520" y="1043"/>
                    </a:cubicBezTo>
                    <a:cubicBezTo>
                      <a:pt x="809" y="1043"/>
                      <a:pt x="1042" y="810"/>
                      <a:pt x="1042" y="522"/>
                    </a:cubicBezTo>
                    <a:cubicBezTo>
                      <a:pt x="1042" y="234"/>
                      <a:pt x="809" y="0"/>
                      <a:pt x="5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4"/>
              <p:cNvSpPr/>
              <p:nvPr/>
            </p:nvSpPr>
            <p:spPr>
              <a:xfrm rot="5400000">
                <a:off x="8774433" y="1410957"/>
                <a:ext cx="151643" cy="151643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475" extrusionOk="0">
                    <a:moveTo>
                      <a:pt x="1238" y="1"/>
                    </a:moveTo>
                    <a:cubicBezTo>
                      <a:pt x="555" y="1"/>
                      <a:pt x="0" y="554"/>
                      <a:pt x="0" y="1237"/>
                    </a:cubicBezTo>
                    <a:cubicBezTo>
                      <a:pt x="0" y="1921"/>
                      <a:pt x="555" y="2475"/>
                      <a:pt x="1238" y="2475"/>
                    </a:cubicBezTo>
                    <a:cubicBezTo>
                      <a:pt x="1922" y="2475"/>
                      <a:pt x="2475" y="1921"/>
                      <a:pt x="2475" y="1237"/>
                    </a:cubicBezTo>
                    <a:cubicBezTo>
                      <a:pt x="2475" y="554"/>
                      <a:pt x="1922" y="1"/>
                      <a:pt x="12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4"/>
              <p:cNvSpPr/>
              <p:nvPr/>
            </p:nvSpPr>
            <p:spPr>
              <a:xfrm rot="5400000">
                <a:off x="8818272" y="1454856"/>
                <a:ext cx="63905" cy="63843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2" extrusionOk="0">
                    <a:moveTo>
                      <a:pt x="522" y="0"/>
                    </a:moveTo>
                    <a:cubicBezTo>
                      <a:pt x="234" y="0"/>
                      <a:pt x="1" y="233"/>
                      <a:pt x="1" y="520"/>
                    </a:cubicBezTo>
                    <a:cubicBezTo>
                      <a:pt x="1" y="809"/>
                      <a:pt x="234" y="1042"/>
                      <a:pt x="522" y="1042"/>
                    </a:cubicBezTo>
                    <a:cubicBezTo>
                      <a:pt x="809" y="1042"/>
                      <a:pt x="1042" y="809"/>
                      <a:pt x="1042" y="520"/>
                    </a:cubicBezTo>
                    <a:cubicBezTo>
                      <a:pt x="1042" y="233"/>
                      <a:pt x="809" y="0"/>
                      <a:pt x="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5" name="Google Shape;1865;p34"/>
            <p:cNvGrpSpPr/>
            <p:nvPr/>
          </p:nvGrpSpPr>
          <p:grpSpPr>
            <a:xfrm>
              <a:off x="107271" y="3767598"/>
              <a:ext cx="419518" cy="1375882"/>
              <a:chOff x="107271" y="3767598"/>
              <a:chExt cx="419518" cy="1375882"/>
            </a:xfrm>
          </p:grpSpPr>
          <p:sp>
            <p:nvSpPr>
              <p:cNvPr id="1866" name="Google Shape;1866;p34"/>
              <p:cNvSpPr/>
              <p:nvPr/>
            </p:nvSpPr>
            <p:spPr>
              <a:xfrm>
                <a:off x="326305" y="4019527"/>
                <a:ext cx="200484" cy="1123953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0429" extrusionOk="0">
                    <a:moveTo>
                      <a:pt x="2406" y="1"/>
                    </a:moveTo>
                    <a:cubicBezTo>
                      <a:pt x="1723" y="1"/>
                      <a:pt x="1169" y="555"/>
                      <a:pt x="1169" y="1238"/>
                    </a:cubicBezTo>
                    <a:cubicBezTo>
                      <a:pt x="1169" y="1525"/>
                      <a:pt x="1270" y="1785"/>
                      <a:pt x="1434" y="1994"/>
                    </a:cubicBezTo>
                    <a:lnTo>
                      <a:pt x="46" y="3382"/>
                    </a:lnTo>
                    <a:cubicBezTo>
                      <a:pt x="17" y="3410"/>
                      <a:pt x="1" y="3449"/>
                      <a:pt x="1" y="3491"/>
                    </a:cubicBezTo>
                    <a:lnTo>
                      <a:pt x="1" y="13384"/>
                    </a:lnTo>
                    <a:cubicBezTo>
                      <a:pt x="1" y="13424"/>
                      <a:pt x="17" y="13463"/>
                      <a:pt x="46" y="13493"/>
                    </a:cubicBezTo>
                    <a:lnTo>
                      <a:pt x="2189" y="15636"/>
                    </a:lnTo>
                    <a:lnTo>
                      <a:pt x="2189" y="20275"/>
                    </a:lnTo>
                    <a:cubicBezTo>
                      <a:pt x="2189" y="20359"/>
                      <a:pt x="2258" y="20429"/>
                      <a:pt x="2343" y="20429"/>
                    </a:cubicBezTo>
                    <a:cubicBezTo>
                      <a:pt x="2428" y="20429"/>
                      <a:pt x="2496" y="20359"/>
                      <a:pt x="2496" y="20275"/>
                    </a:cubicBezTo>
                    <a:lnTo>
                      <a:pt x="2496" y="15572"/>
                    </a:lnTo>
                    <a:cubicBezTo>
                      <a:pt x="2496" y="15531"/>
                      <a:pt x="2480" y="15492"/>
                      <a:pt x="2451" y="15464"/>
                    </a:cubicBezTo>
                    <a:lnTo>
                      <a:pt x="308" y="13320"/>
                    </a:lnTo>
                    <a:lnTo>
                      <a:pt x="308" y="3554"/>
                    </a:lnTo>
                    <a:lnTo>
                      <a:pt x="1650" y="2211"/>
                    </a:lnTo>
                    <a:lnTo>
                      <a:pt x="1651" y="2211"/>
                    </a:lnTo>
                    <a:cubicBezTo>
                      <a:pt x="1860" y="2375"/>
                      <a:pt x="2120" y="2476"/>
                      <a:pt x="2406" y="2476"/>
                    </a:cubicBezTo>
                    <a:cubicBezTo>
                      <a:pt x="3090" y="2476"/>
                      <a:pt x="3643" y="1922"/>
                      <a:pt x="3643" y="1238"/>
                    </a:cubicBezTo>
                    <a:cubicBezTo>
                      <a:pt x="3643" y="555"/>
                      <a:pt x="3090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4"/>
              <p:cNvSpPr/>
              <p:nvPr/>
            </p:nvSpPr>
            <p:spPr>
              <a:xfrm>
                <a:off x="430016" y="4058976"/>
                <a:ext cx="57383" cy="57383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1"/>
                    </a:cubicBezTo>
                    <a:cubicBezTo>
                      <a:pt x="0" y="809"/>
                      <a:pt x="233" y="1043"/>
                      <a:pt x="521" y="1043"/>
                    </a:cubicBezTo>
                    <a:cubicBezTo>
                      <a:pt x="809" y="1043"/>
                      <a:pt x="1043" y="809"/>
                      <a:pt x="1043" y="521"/>
                    </a:cubicBezTo>
                    <a:cubicBezTo>
                      <a:pt x="1043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4"/>
              <p:cNvSpPr/>
              <p:nvPr/>
            </p:nvSpPr>
            <p:spPr>
              <a:xfrm>
                <a:off x="154150" y="4343260"/>
                <a:ext cx="147227" cy="80017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14544" extrusionOk="0">
                    <a:moveTo>
                      <a:pt x="1438" y="0"/>
                    </a:moveTo>
                    <a:cubicBezTo>
                      <a:pt x="755" y="0"/>
                      <a:pt x="200" y="555"/>
                      <a:pt x="200" y="1238"/>
                    </a:cubicBezTo>
                    <a:cubicBezTo>
                      <a:pt x="200" y="1525"/>
                      <a:pt x="302" y="1786"/>
                      <a:pt x="466" y="1996"/>
                    </a:cubicBezTo>
                    <a:lnTo>
                      <a:pt x="45" y="2417"/>
                    </a:lnTo>
                    <a:cubicBezTo>
                      <a:pt x="17" y="2445"/>
                      <a:pt x="1" y="2484"/>
                      <a:pt x="1" y="2526"/>
                    </a:cubicBezTo>
                    <a:lnTo>
                      <a:pt x="1" y="8856"/>
                    </a:lnTo>
                    <a:cubicBezTo>
                      <a:pt x="1" y="8896"/>
                      <a:pt x="17" y="8935"/>
                      <a:pt x="45" y="8965"/>
                    </a:cubicBezTo>
                    <a:lnTo>
                      <a:pt x="1990" y="10908"/>
                    </a:lnTo>
                    <a:lnTo>
                      <a:pt x="1990" y="14390"/>
                    </a:lnTo>
                    <a:cubicBezTo>
                      <a:pt x="1990" y="14475"/>
                      <a:pt x="2059" y="14544"/>
                      <a:pt x="2144" y="14544"/>
                    </a:cubicBezTo>
                    <a:cubicBezTo>
                      <a:pt x="2229" y="14544"/>
                      <a:pt x="2297" y="14475"/>
                      <a:pt x="2297" y="14390"/>
                    </a:cubicBezTo>
                    <a:lnTo>
                      <a:pt x="2297" y="10846"/>
                    </a:lnTo>
                    <a:cubicBezTo>
                      <a:pt x="2297" y="10804"/>
                      <a:pt x="2281" y="10765"/>
                      <a:pt x="2253" y="10737"/>
                    </a:cubicBezTo>
                    <a:lnTo>
                      <a:pt x="308" y="8792"/>
                    </a:lnTo>
                    <a:lnTo>
                      <a:pt x="308" y="2589"/>
                    </a:lnTo>
                    <a:lnTo>
                      <a:pt x="684" y="2213"/>
                    </a:lnTo>
                    <a:lnTo>
                      <a:pt x="685" y="2213"/>
                    </a:lnTo>
                    <a:cubicBezTo>
                      <a:pt x="894" y="2375"/>
                      <a:pt x="1153" y="2475"/>
                      <a:pt x="1438" y="2475"/>
                    </a:cubicBezTo>
                    <a:cubicBezTo>
                      <a:pt x="2121" y="2475"/>
                      <a:pt x="2676" y="1921"/>
                      <a:pt x="2676" y="1238"/>
                    </a:cubicBezTo>
                    <a:cubicBezTo>
                      <a:pt x="2676" y="555"/>
                      <a:pt x="2121" y="0"/>
                      <a:pt x="14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34"/>
              <p:cNvSpPr/>
              <p:nvPr/>
            </p:nvSpPr>
            <p:spPr>
              <a:xfrm>
                <a:off x="204547" y="4382654"/>
                <a:ext cx="57438" cy="5743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4" extrusionOk="0">
                    <a:moveTo>
                      <a:pt x="522" y="1"/>
                    </a:moveTo>
                    <a:cubicBezTo>
                      <a:pt x="235" y="1"/>
                      <a:pt x="1" y="234"/>
                      <a:pt x="1" y="522"/>
                    </a:cubicBezTo>
                    <a:cubicBezTo>
                      <a:pt x="1" y="809"/>
                      <a:pt x="235" y="1044"/>
                      <a:pt x="522" y="1044"/>
                    </a:cubicBezTo>
                    <a:cubicBezTo>
                      <a:pt x="809" y="1044"/>
                      <a:pt x="1043" y="809"/>
                      <a:pt x="1043" y="522"/>
                    </a:cubicBezTo>
                    <a:cubicBezTo>
                      <a:pt x="1043" y="234"/>
                      <a:pt x="809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34"/>
              <p:cNvSpPr/>
              <p:nvPr/>
            </p:nvSpPr>
            <p:spPr>
              <a:xfrm>
                <a:off x="190185" y="3850456"/>
                <a:ext cx="86157" cy="86212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0"/>
                    </a:moveTo>
                    <a:cubicBezTo>
                      <a:pt x="350" y="0"/>
                      <a:pt x="0" y="351"/>
                      <a:pt x="0" y="784"/>
                    </a:cubicBezTo>
                    <a:cubicBezTo>
                      <a:pt x="0" y="1216"/>
                      <a:pt x="350" y="1567"/>
                      <a:pt x="783" y="1567"/>
                    </a:cubicBezTo>
                    <a:cubicBezTo>
                      <a:pt x="1215" y="1567"/>
                      <a:pt x="1565" y="1216"/>
                      <a:pt x="1565" y="784"/>
                    </a:cubicBezTo>
                    <a:cubicBezTo>
                      <a:pt x="1565" y="351"/>
                      <a:pt x="1215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34"/>
              <p:cNvSpPr/>
              <p:nvPr/>
            </p:nvSpPr>
            <p:spPr>
              <a:xfrm>
                <a:off x="107271" y="3767598"/>
                <a:ext cx="251980" cy="251925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9" extrusionOk="0">
                    <a:moveTo>
                      <a:pt x="2290" y="154"/>
                    </a:moveTo>
                    <a:cubicBezTo>
                      <a:pt x="3467" y="154"/>
                      <a:pt x="4426" y="1111"/>
                      <a:pt x="4426" y="2290"/>
                    </a:cubicBezTo>
                    <a:cubicBezTo>
                      <a:pt x="4426" y="3468"/>
                      <a:pt x="3467" y="4425"/>
                      <a:pt x="2290" y="4425"/>
                    </a:cubicBezTo>
                    <a:cubicBezTo>
                      <a:pt x="1112" y="4425"/>
                      <a:pt x="155" y="3468"/>
                      <a:pt x="155" y="2290"/>
                    </a:cubicBezTo>
                    <a:cubicBezTo>
                      <a:pt x="155" y="1113"/>
                      <a:pt x="1112" y="154"/>
                      <a:pt x="2290" y="154"/>
                    </a:cubicBezTo>
                    <a:close/>
                    <a:moveTo>
                      <a:pt x="2290" y="0"/>
                    </a:moveTo>
                    <a:cubicBezTo>
                      <a:pt x="1027" y="0"/>
                      <a:pt x="1" y="1028"/>
                      <a:pt x="1" y="2290"/>
                    </a:cubicBezTo>
                    <a:cubicBezTo>
                      <a:pt x="1" y="3553"/>
                      <a:pt x="1027" y="4579"/>
                      <a:pt x="2290" y="4579"/>
                    </a:cubicBezTo>
                    <a:cubicBezTo>
                      <a:pt x="3552" y="4579"/>
                      <a:pt x="4580" y="3551"/>
                      <a:pt x="4580" y="2290"/>
                    </a:cubicBezTo>
                    <a:cubicBezTo>
                      <a:pt x="4580" y="1028"/>
                      <a:pt x="3552" y="0"/>
                      <a:pt x="2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72" name="Google Shape;1872;p34"/>
          <p:cNvGrpSpPr/>
          <p:nvPr/>
        </p:nvGrpSpPr>
        <p:grpSpPr>
          <a:xfrm>
            <a:off x="302292" y="111137"/>
            <a:ext cx="8280548" cy="4769581"/>
            <a:chOff x="302292" y="111137"/>
            <a:chExt cx="8280548" cy="4769581"/>
          </a:xfrm>
        </p:grpSpPr>
        <p:grpSp>
          <p:nvGrpSpPr>
            <p:cNvPr id="1873" name="Google Shape;1873;p34"/>
            <p:cNvGrpSpPr/>
            <p:nvPr/>
          </p:nvGrpSpPr>
          <p:grpSpPr>
            <a:xfrm>
              <a:off x="302292" y="3519018"/>
              <a:ext cx="248519" cy="248575"/>
              <a:chOff x="800679" y="4236193"/>
              <a:chExt cx="248519" cy="248575"/>
            </a:xfrm>
          </p:grpSpPr>
          <p:sp>
            <p:nvSpPr>
              <p:cNvPr id="1874" name="Google Shape;1874;p34"/>
              <p:cNvSpPr/>
              <p:nvPr/>
            </p:nvSpPr>
            <p:spPr>
              <a:xfrm>
                <a:off x="989505" y="442507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34"/>
              <p:cNvSpPr/>
              <p:nvPr/>
            </p:nvSpPr>
            <p:spPr>
              <a:xfrm>
                <a:off x="896413" y="4331926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34"/>
              <p:cNvSpPr/>
              <p:nvPr/>
            </p:nvSpPr>
            <p:spPr>
              <a:xfrm>
                <a:off x="800679" y="423619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7" name="Google Shape;1877;p34"/>
            <p:cNvGrpSpPr/>
            <p:nvPr/>
          </p:nvGrpSpPr>
          <p:grpSpPr>
            <a:xfrm>
              <a:off x="551729" y="4632143"/>
              <a:ext cx="248519" cy="248575"/>
              <a:chOff x="800679" y="4236193"/>
              <a:chExt cx="248519" cy="248575"/>
            </a:xfrm>
          </p:grpSpPr>
          <p:sp>
            <p:nvSpPr>
              <p:cNvPr id="1878" name="Google Shape;1878;p34"/>
              <p:cNvSpPr/>
              <p:nvPr/>
            </p:nvSpPr>
            <p:spPr>
              <a:xfrm>
                <a:off x="989505" y="442507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34"/>
              <p:cNvSpPr/>
              <p:nvPr/>
            </p:nvSpPr>
            <p:spPr>
              <a:xfrm>
                <a:off x="896413" y="4331926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34"/>
              <p:cNvSpPr/>
              <p:nvPr/>
            </p:nvSpPr>
            <p:spPr>
              <a:xfrm>
                <a:off x="800679" y="423619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1" name="Google Shape;1881;p34"/>
            <p:cNvGrpSpPr/>
            <p:nvPr/>
          </p:nvGrpSpPr>
          <p:grpSpPr>
            <a:xfrm>
              <a:off x="8306024" y="111137"/>
              <a:ext cx="276816" cy="276814"/>
              <a:chOff x="8306024" y="111137"/>
              <a:chExt cx="276816" cy="276814"/>
            </a:xfrm>
          </p:grpSpPr>
          <p:sp>
            <p:nvSpPr>
              <p:cNvPr id="1882" name="Google Shape;1882;p34"/>
              <p:cNvSpPr/>
              <p:nvPr/>
            </p:nvSpPr>
            <p:spPr>
              <a:xfrm rot="5400000">
                <a:off x="8306024" y="321473"/>
                <a:ext cx="66478" cy="66478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2" y="1"/>
                      <a:pt x="0" y="243"/>
                      <a:pt x="0" y="542"/>
                    </a:cubicBezTo>
                    <a:cubicBezTo>
                      <a:pt x="0" y="843"/>
                      <a:pt x="242" y="1085"/>
                      <a:pt x="543" y="1085"/>
                    </a:cubicBezTo>
                    <a:cubicBezTo>
                      <a:pt x="842" y="1085"/>
                      <a:pt x="1084" y="843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83" name="Google Shape;1883;p34"/>
              <p:cNvGrpSpPr/>
              <p:nvPr/>
            </p:nvGrpSpPr>
            <p:grpSpPr>
              <a:xfrm>
                <a:off x="8409692" y="111137"/>
                <a:ext cx="173148" cy="173086"/>
                <a:chOff x="8409692" y="111137"/>
                <a:chExt cx="173148" cy="173086"/>
              </a:xfrm>
            </p:grpSpPr>
            <p:sp>
              <p:nvSpPr>
                <p:cNvPr id="1884" name="Google Shape;1884;p34"/>
                <p:cNvSpPr/>
                <p:nvPr/>
              </p:nvSpPr>
              <p:spPr>
                <a:xfrm rot="5400000">
                  <a:off x="8409692" y="217745"/>
                  <a:ext cx="66478" cy="66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85" extrusionOk="0">
                      <a:moveTo>
                        <a:pt x="543" y="0"/>
                      </a:moveTo>
                      <a:cubicBezTo>
                        <a:pt x="243" y="0"/>
                        <a:pt x="0" y="242"/>
                        <a:pt x="0" y="541"/>
                      </a:cubicBezTo>
                      <a:cubicBezTo>
                        <a:pt x="0" y="842"/>
                        <a:pt x="243" y="1084"/>
                        <a:pt x="543" y="1084"/>
                      </a:cubicBezTo>
                      <a:cubicBezTo>
                        <a:pt x="842" y="1084"/>
                        <a:pt x="1084" y="842"/>
                        <a:pt x="1084" y="541"/>
                      </a:cubicBezTo>
                      <a:cubicBezTo>
                        <a:pt x="1084" y="242"/>
                        <a:pt x="842" y="0"/>
                        <a:pt x="5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5" name="Google Shape;1885;p34"/>
                <p:cNvSpPr/>
                <p:nvPr/>
              </p:nvSpPr>
              <p:spPr>
                <a:xfrm rot="5400000">
                  <a:off x="8516362" y="111137"/>
                  <a:ext cx="66478" cy="66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85" extrusionOk="0">
                      <a:moveTo>
                        <a:pt x="543" y="1"/>
                      </a:moveTo>
                      <a:cubicBezTo>
                        <a:pt x="242" y="1"/>
                        <a:pt x="0" y="243"/>
                        <a:pt x="0" y="544"/>
                      </a:cubicBezTo>
                      <a:cubicBezTo>
                        <a:pt x="0" y="843"/>
                        <a:pt x="242" y="1085"/>
                        <a:pt x="543" y="1085"/>
                      </a:cubicBezTo>
                      <a:cubicBezTo>
                        <a:pt x="842" y="1085"/>
                        <a:pt x="1084" y="843"/>
                        <a:pt x="1084" y="544"/>
                      </a:cubicBezTo>
                      <a:cubicBezTo>
                        <a:pt x="1084" y="243"/>
                        <a:pt x="842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9" r:id="rId4"/>
    <p:sldLayoutId id="214748368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pt-BR/docs/Web/HTTP/Status/30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pt-BR/docs/Web/HTTP/Status/40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pt-BR/docs/Web/HTTP/Status/40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pt-BR/docs/Web/HTTP/Status/40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pt-BR/docs/Web/HTTP/Status/40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pt-BR/docs/Web/HTTP/Status/50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pt-BR/docs/Web/HTTP/Status/50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pt-BR/docs/Web/HTTP/Status/501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pt-BR/docs/Web/HTTP/Status/50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pt-BR/docs/Web/HTTP/Status/50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pt-BR/docs/Web/HTT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/Upgrade" TargetMode="External"/><Relationship Id="rId2" Type="http://schemas.openxmlformats.org/officeDocument/2006/relationships/hyperlink" Target="https://developer.mozilla.org/pt-BR/docs/Web/HTTP/Status/10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HTTP/Status/10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TP/Status/200" TargetMode="External"/><Relationship Id="rId2" Type="http://schemas.openxmlformats.org/officeDocument/2006/relationships/hyperlink" Target="https://developer.mozilla.org/pt-BR/docs/Web/HTTP/Status#respostas_bem-sucedida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TP/Status/201" TargetMode="External"/><Relationship Id="rId2" Type="http://schemas.openxmlformats.org/officeDocument/2006/relationships/hyperlink" Target="https://developer.mozilla.org/pt-BR/docs/Web/HTTP/Status#respostas_bem-sucedida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TP/Status/202" TargetMode="External"/><Relationship Id="rId2" Type="http://schemas.openxmlformats.org/officeDocument/2006/relationships/hyperlink" Target="https://developer.mozilla.org/pt-BR/docs/Web/HTTP/Status#respostas_bem-sucedida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pt-BR/docs/Web/HTTP/Status/30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pt-BR/docs/Web/HTTP/Status/30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38"/>
          <p:cNvSpPr txBox="1">
            <a:spLocks noGrp="1"/>
          </p:cNvSpPr>
          <p:nvPr>
            <p:ph type="ctrTitle"/>
          </p:nvPr>
        </p:nvSpPr>
        <p:spPr>
          <a:xfrm>
            <a:off x="713225" y="1606650"/>
            <a:ext cx="5102700" cy="19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pt-BR" dirty="0"/>
            </a:br>
            <a:r>
              <a:rPr lang="pt-BR" dirty="0"/>
              <a:t>Códigos de status de respostas HTTP</a:t>
            </a:r>
          </a:p>
        </p:txBody>
      </p:sp>
      <p:sp>
        <p:nvSpPr>
          <p:cNvPr id="1897" name="Google Shape;1897;p38"/>
          <p:cNvSpPr txBox="1">
            <a:spLocks noGrp="1"/>
          </p:cNvSpPr>
          <p:nvPr>
            <p:ph type="subTitle" idx="1"/>
          </p:nvPr>
        </p:nvSpPr>
        <p:spPr>
          <a:xfrm>
            <a:off x="713225" y="3907400"/>
            <a:ext cx="26148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Professor Mizael</a:t>
            </a:r>
            <a:endParaRPr dirty="0"/>
          </a:p>
        </p:txBody>
      </p:sp>
      <p:grpSp>
        <p:nvGrpSpPr>
          <p:cNvPr id="1898" name="Google Shape;1898;p38"/>
          <p:cNvGrpSpPr/>
          <p:nvPr/>
        </p:nvGrpSpPr>
        <p:grpSpPr>
          <a:xfrm>
            <a:off x="777562" y="-76204"/>
            <a:ext cx="3170770" cy="1162283"/>
            <a:chOff x="777562" y="-76204"/>
            <a:chExt cx="3170770" cy="1162283"/>
          </a:xfrm>
        </p:grpSpPr>
        <p:sp>
          <p:nvSpPr>
            <p:cNvPr id="1899" name="Google Shape;1899;p38"/>
            <p:cNvSpPr/>
            <p:nvPr/>
          </p:nvSpPr>
          <p:spPr>
            <a:xfrm rot="-5400000">
              <a:off x="3075054" y="76684"/>
              <a:ext cx="875835" cy="570060"/>
            </a:xfrm>
            <a:custGeom>
              <a:avLst/>
              <a:gdLst/>
              <a:ahLst/>
              <a:cxnLst/>
              <a:rect l="l" t="t" r="r" b="b"/>
              <a:pathLst>
                <a:path w="17309" h="11266" extrusionOk="0">
                  <a:moveTo>
                    <a:pt x="1239" y="0"/>
                  </a:moveTo>
                  <a:cubicBezTo>
                    <a:pt x="555" y="0"/>
                    <a:pt x="1" y="555"/>
                    <a:pt x="1" y="1238"/>
                  </a:cubicBezTo>
                  <a:cubicBezTo>
                    <a:pt x="1" y="1921"/>
                    <a:pt x="555" y="2476"/>
                    <a:pt x="1239" y="2476"/>
                  </a:cubicBezTo>
                  <a:cubicBezTo>
                    <a:pt x="1525" y="2476"/>
                    <a:pt x="1785" y="2374"/>
                    <a:pt x="1994" y="2211"/>
                  </a:cubicBezTo>
                  <a:lnTo>
                    <a:pt x="3382" y="3600"/>
                  </a:lnTo>
                  <a:lnTo>
                    <a:pt x="3382" y="5884"/>
                  </a:lnTo>
                  <a:cubicBezTo>
                    <a:pt x="3382" y="5925"/>
                    <a:pt x="3399" y="5964"/>
                    <a:pt x="3428" y="5993"/>
                  </a:cubicBezTo>
                  <a:lnTo>
                    <a:pt x="5480" y="8046"/>
                  </a:lnTo>
                  <a:cubicBezTo>
                    <a:pt x="5509" y="8074"/>
                    <a:pt x="5548" y="8091"/>
                    <a:pt x="5589" y="8091"/>
                  </a:cubicBezTo>
                  <a:lnTo>
                    <a:pt x="13901" y="8091"/>
                  </a:lnTo>
                  <a:lnTo>
                    <a:pt x="17030" y="11220"/>
                  </a:lnTo>
                  <a:cubicBezTo>
                    <a:pt x="17061" y="11250"/>
                    <a:pt x="17100" y="11265"/>
                    <a:pt x="17139" y="11265"/>
                  </a:cubicBezTo>
                  <a:cubicBezTo>
                    <a:pt x="17179" y="11265"/>
                    <a:pt x="17218" y="11250"/>
                    <a:pt x="17248" y="11220"/>
                  </a:cubicBezTo>
                  <a:cubicBezTo>
                    <a:pt x="17308" y="11160"/>
                    <a:pt x="17308" y="11063"/>
                    <a:pt x="17248" y="11003"/>
                  </a:cubicBezTo>
                  <a:lnTo>
                    <a:pt x="14074" y="7829"/>
                  </a:lnTo>
                  <a:cubicBezTo>
                    <a:pt x="14045" y="7799"/>
                    <a:pt x="14006" y="7782"/>
                    <a:pt x="13965" y="7782"/>
                  </a:cubicBezTo>
                  <a:lnTo>
                    <a:pt x="5653" y="7782"/>
                  </a:lnTo>
                  <a:lnTo>
                    <a:pt x="3691" y="5820"/>
                  </a:lnTo>
                  <a:lnTo>
                    <a:pt x="3691" y="3536"/>
                  </a:lnTo>
                  <a:cubicBezTo>
                    <a:pt x="3691" y="3495"/>
                    <a:pt x="3674" y="3456"/>
                    <a:pt x="3644" y="3427"/>
                  </a:cubicBezTo>
                  <a:lnTo>
                    <a:pt x="2212" y="1993"/>
                  </a:lnTo>
                  <a:cubicBezTo>
                    <a:pt x="2375" y="1784"/>
                    <a:pt x="2475" y="1524"/>
                    <a:pt x="2475" y="1238"/>
                  </a:cubicBezTo>
                  <a:cubicBezTo>
                    <a:pt x="2475" y="555"/>
                    <a:pt x="1922" y="0"/>
                    <a:pt x="1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8"/>
            <p:cNvSpPr/>
            <p:nvPr/>
          </p:nvSpPr>
          <p:spPr>
            <a:xfrm rot="-5400000">
              <a:off x="3264223" y="710575"/>
              <a:ext cx="52725" cy="52826"/>
            </a:xfrm>
            <a:custGeom>
              <a:avLst/>
              <a:gdLst/>
              <a:ahLst/>
              <a:cxnLst/>
              <a:rect l="l" t="t" r="r" b="b"/>
              <a:pathLst>
                <a:path w="1042" h="1044" extrusionOk="0">
                  <a:moveTo>
                    <a:pt x="522" y="1"/>
                  </a:moveTo>
                  <a:cubicBezTo>
                    <a:pt x="233" y="1"/>
                    <a:pt x="0" y="235"/>
                    <a:pt x="0" y="522"/>
                  </a:cubicBezTo>
                  <a:cubicBezTo>
                    <a:pt x="0" y="809"/>
                    <a:pt x="233" y="1043"/>
                    <a:pt x="522" y="1043"/>
                  </a:cubicBezTo>
                  <a:cubicBezTo>
                    <a:pt x="809" y="1043"/>
                    <a:pt x="1042" y="809"/>
                    <a:pt x="1042" y="522"/>
                  </a:cubicBezTo>
                  <a:cubicBezTo>
                    <a:pt x="1042" y="235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8"/>
            <p:cNvSpPr/>
            <p:nvPr/>
          </p:nvSpPr>
          <p:spPr>
            <a:xfrm rot="-5400000">
              <a:off x="2429519" y="181451"/>
              <a:ext cx="816380" cy="332138"/>
            </a:xfrm>
            <a:custGeom>
              <a:avLst/>
              <a:gdLst/>
              <a:ahLst/>
              <a:cxnLst/>
              <a:rect l="l" t="t" r="r" b="b"/>
              <a:pathLst>
                <a:path w="16134" h="6564" extrusionOk="0">
                  <a:moveTo>
                    <a:pt x="15965" y="1"/>
                  </a:moveTo>
                  <a:cubicBezTo>
                    <a:pt x="15926" y="1"/>
                    <a:pt x="15886" y="16"/>
                    <a:pt x="15856" y="46"/>
                  </a:cubicBezTo>
                  <a:lnTo>
                    <a:pt x="12384" y="3518"/>
                  </a:lnTo>
                  <a:lnTo>
                    <a:pt x="3033" y="3518"/>
                  </a:lnTo>
                  <a:cubicBezTo>
                    <a:pt x="2992" y="3518"/>
                    <a:pt x="2953" y="3535"/>
                    <a:pt x="2924" y="3563"/>
                  </a:cubicBezTo>
                  <a:lnTo>
                    <a:pt x="2070" y="4417"/>
                  </a:lnTo>
                  <a:cubicBezTo>
                    <a:pt x="1850" y="4216"/>
                    <a:pt x="1560" y="4089"/>
                    <a:pt x="1237" y="4089"/>
                  </a:cubicBezTo>
                  <a:cubicBezTo>
                    <a:pt x="554" y="4089"/>
                    <a:pt x="1" y="4643"/>
                    <a:pt x="1" y="5327"/>
                  </a:cubicBezTo>
                  <a:cubicBezTo>
                    <a:pt x="1" y="6010"/>
                    <a:pt x="554" y="6563"/>
                    <a:pt x="1237" y="6563"/>
                  </a:cubicBezTo>
                  <a:cubicBezTo>
                    <a:pt x="1921" y="6563"/>
                    <a:pt x="2475" y="6010"/>
                    <a:pt x="2475" y="5327"/>
                  </a:cubicBezTo>
                  <a:cubicBezTo>
                    <a:pt x="2475" y="5076"/>
                    <a:pt x="2399" y="4844"/>
                    <a:pt x="2272" y="4649"/>
                  </a:cubicBezTo>
                  <a:lnTo>
                    <a:pt x="3096" y="3825"/>
                  </a:lnTo>
                  <a:lnTo>
                    <a:pt x="12448" y="3825"/>
                  </a:lnTo>
                  <a:cubicBezTo>
                    <a:pt x="12488" y="3825"/>
                    <a:pt x="12527" y="3809"/>
                    <a:pt x="12557" y="3781"/>
                  </a:cubicBezTo>
                  <a:lnTo>
                    <a:pt x="16074" y="264"/>
                  </a:lnTo>
                  <a:cubicBezTo>
                    <a:pt x="16134" y="203"/>
                    <a:pt x="16134" y="106"/>
                    <a:pt x="16074" y="46"/>
                  </a:cubicBezTo>
                  <a:cubicBezTo>
                    <a:pt x="16043" y="16"/>
                    <a:pt x="16004" y="1"/>
                    <a:pt x="15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8"/>
            <p:cNvSpPr/>
            <p:nvPr/>
          </p:nvSpPr>
          <p:spPr>
            <a:xfrm rot="-5400000">
              <a:off x="2914826" y="666654"/>
              <a:ext cx="52725" cy="52826"/>
            </a:xfrm>
            <a:custGeom>
              <a:avLst/>
              <a:gdLst/>
              <a:ahLst/>
              <a:cxnLst/>
              <a:rect l="l" t="t" r="r" b="b"/>
              <a:pathLst>
                <a:path w="1042" h="1044" extrusionOk="0">
                  <a:moveTo>
                    <a:pt x="520" y="0"/>
                  </a:moveTo>
                  <a:cubicBezTo>
                    <a:pt x="233" y="0"/>
                    <a:pt x="0" y="233"/>
                    <a:pt x="0" y="522"/>
                  </a:cubicBezTo>
                  <a:cubicBezTo>
                    <a:pt x="0" y="809"/>
                    <a:pt x="233" y="1043"/>
                    <a:pt x="520" y="1043"/>
                  </a:cubicBezTo>
                  <a:cubicBezTo>
                    <a:pt x="809" y="1043"/>
                    <a:pt x="1042" y="809"/>
                    <a:pt x="1042" y="522"/>
                  </a:cubicBezTo>
                  <a:cubicBezTo>
                    <a:pt x="1042" y="233"/>
                    <a:pt x="809" y="0"/>
                    <a:pt x="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8"/>
            <p:cNvSpPr/>
            <p:nvPr/>
          </p:nvSpPr>
          <p:spPr>
            <a:xfrm rot="-5400000">
              <a:off x="2465575" y="428254"/>
              <a:ext cx="1146697" cy="168953"/>
            </a:xfrm>
            <a:custGeom>
              <a:avLst/>
              <a:gdLst/>
              <a:ahLst/>
              <a:cxnLst/>
              <a:rect l="l" t="t" r="r" b="b"/>
              <a:pathLst>
                <a:path w="22662" h="3339" extrusionOk="0">
                  <a:moveTo>
                    <a:pt x="1237" y="0"/>
                  </a:moveTo>
                  <a:cubicBezTo>
                    <a:pt x="554" y="0"/>
                    <a:pt x="1" y="553"/>
                    <a:pt x="1" y="1237"/>
                  </a:cubicBezTo>
                  <a:cubicBezTo>
                    <a:pt x="1" y="1920"/>
                    <a:pt x="554" y="2475"/>
                    <a:pt x="1237" y="2475"/>
                  </a:cubicBezTo>
                  <a:cubicBezTo>
                    <a:pt x="1562" y="2475"/>
                    <a:pt x="1857" y="2347"/>
                    <a:pt x="2076" y="2141"/>
                  </a:cubicBezTo>
                  <a:lnTo>
                    <a:pt x="3230" y="3294"/>
                  </a:lnTo>
                  <a:cubicBezTo>
                    <a:pt x="3259" y="3323"/>
                    <a:pt x="3298" y="3339"/>
                    <a:pt x="3339" y="3339"/>
                  </a:cubicBezTo>
                  <a:lnTo>
                    <a:pt x="7566" y="3339"/>
                  </a:lnTo>
                  <a:cubicBezTo>
                    <a:pt x="7608" y="3339"/>
                    <a:pt x="7647" y="3323"/>
                    <a:pt x="7675" y="3294"/>
                  </a:cubicBezTo>
                  <a:lnTo>
                    <a:pt x="8719" y="2251"/>
                  </a:lnTo>
                  <a:lnTo>
                    <a:pt x="13252" y="2251"/>
                  </a:lnTo>
                  <a:cubicBezTo>
                    <a:pt x="13292" y="2251"/>
                    <a:pt x="13331" y="2235"/>
                    <a:pt x="13360" y="2206"/>
                  </a:cubicBezTo>
                  <a:lnTo>
                    <a:pt x="15246" y="319"/>
                  </a:lnTo>
                  <a:lnTo>
                    <a:pt x="20131" y="319"/>
                  </a:lnTo>
                  <a:lnTo>
                    <a:pt x="22385" y="2575"/>
                  </a:lnTo>
                  <a:cubicBezTo>
                    <a:pt x="22415" y="2605"/>
                    <a:pt x="22455" y="2619"/>
                    <a:pt x="22494" y="2619"/>
                  </a:cubicBezTo>
                  <a:cubicBezTo>
                    <a:pt x="22533" y="2619"/>
                    <a:pt x="22572" y="2605"/>
                    <a:pt x="22603" y="2575"/>
                  </a:cubicBezTo>
                  <a:cubicBezTo>
                    <a:pt x="22662" y="2515"/>
                    <a:pt x="22662" y="2417"/>
                    <a:pt x="22603" y="2358"/>
                  </a:cubicBezTo>
                  <a:lnTo>
                    <a:pt x="20303" y="57"/>
                  </a:lnTo>
                  <a:cubicBezTo>
                    <a:pt x="20274" y="29"/>
                    <a:pt x="20235" y="12"/>
                    <a:pt x="20193" y="12"/>
                  </a:cubicBezTo>
                  <a:lnTo>
                    <a:pt x="15182" y="12"/>
                  </a:lnTo>
                  <a:cubicBezTo>
                    <a:pt x="15141" y="12"/>
                    <a:pt x="15102" y="29"/>
                    <a:pt x="15073" y="57"/>
                  </a:cubicBezTo>
                  <a:lnTo>
                    <a:pt x="13188" y="1944"/>
                  </a:lnTo>
                  <a:lnTo>
                    <a:pt x="8655" y="1944"/>
                  </a:lnTo>
                  <a:cubicBezTo>
                    <a:pt x="8614" y="1944"/>
                    <a:pt x="8575" y="1959"/>
                    <a:pt x="8547" y="1989"/>
                  </a:cubicBezTo>
                  <a:lnTo>
                    <a:pt x="7503" y="3031"/>
                  </a:lnTo>
                  <a:lnTo>
                    <a:pt x="3402" y="3031"/>
                  </a:lnTo>
                  <a:lnTo>
                    <a:pt x="2276" y="1906"/>
                  </a:lnTo>
                  <a:cubicBezTo>
                    <a:pt x="2400" y="1712"/>
                    <a:pt x="2475" y="1484"/>
                    <a:pt x="2475" y="1237"/>
                  </a:cubicBezTo>
                  <a:cubicBezTo>
                    <a:pt x="2475" y="553"/>
                    <a:pt x="1920" y="0"/>
                    <a:pt x="12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8"/>
            <p:cNvSpPr/>
            <p:nvPr/>
          </p:nvSpPr>
          <p:spPr>
            <a:xfrm rot="-5400000">
              <a:off x="2990651" y="997048"/>
              <a:ext cx="52776" cy="52826"/>
            </a:xfrm>
            <a:custGeom>
              <a:avLst/>
              <a:gdLst/>
              <a:ahLst/>
              <a:cxnLst/>
              <a:rect l="l" t="t" r="r" b="b"/>
              <a:pathLst>
                <a:path w="1043" h="1044" extrusionOk="0">
                  <a:moveTo>
                    <a:pt x="521" y="0"/>
                  </a:moveTo>
                  <a:cubicBezTo>
                    <a:pt x="234" y="0"/>
                    <a:pt x="1" y="233"/>
                    <a:pt x="1" y="522"/>
                  </a:cubicBezTo>
                  <a:cubicBezTo>
                    <a:pt x="1" y="809"/>
                    <a:pt x="234" y="1043"/>
                    <a:pt x="521" y="1043"/>
                  </a:cubicBezTo>
                  <a:cubicBezTo>
                    <a:pt x="810" y="1043"/>
                    <a:pt x="1042" y="809"/>
                    <a:pt x="1042" y="522"/>
                  </a:cubicBezTo>
                  <a:cubicBezTo>
                    <a:pt x="1042" y="233"/>
                    <a:pt x="810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8"/>
            <p:cNvSpPr/>
            <p:nvPr/>
          </p:nvSpPr>
          <p:spPr>
            <a:xfrm rot="-5400000">
              <a:off x="2236301" y="192962"/>
              <a:ext cx="727628" cy="190914"/>
            </a:xfrm>
            <a:custGeom>
              <a:avLst/>
              <a:gdLst/>
              <a:ahLst/>
              <a:cxnLst/>
              <a:rect l="l" t="t" r="r" b="b"/>
              <a:pathLst>
                <a:path w="14380" h="3773" extrusionOk="0">
                  <a:moveTo>
                    <a:pt x="3670" y="0"/>
                  </a:moveTo>
                  <a:cubicBezTo>
                    <a:pt x="3629" y="0"/>
                    <a:pt x="3590" y="17"/>
                    <a:pt x="3562" y="45"/>
                  </a:cubicBezTo>
                  <a:lnTo>
                    <a:pt x="2021" y="1585"/>
                  </a:lnTo>
                  <a:cubicBezTo>
                    <a:pt x="1807" y="1408"/>
                    <a:pt x="1538" y="1297"/>
                    <a:pt x="1237" y="1297"/>
                  </a:cubicBezTo>
                  <a:cubicBezTo>
                    <a:pt x="554" y="1297"/>
                    <a:pt x="1" y="1852"/>
                    <a:pt x="1" y="2535"/>
                  </a:cubicBezTo>
                  <a:cubicBezTo>
                    <a:pt x="1" y="3218"/>
                    <a:pt x="554" y="3773"/>
                    <a:pt x="1237" y="3773"/>
                  </a:cubicBezTo>
                  <a:cubicBezTo>
                    <a:pt x="1921" y="3773"/>
                    <a:pt x="2475" y="3218"/>
                    <a:pt x="2475" y="2535"/>
                  </a:cubicBezTo>
                  <a:cubicBezTo>
                    <a:pt x="2475" y="2262"/>
                    <a:pt x="2384" y="2011"/>
                    <a:pt x="2234" y="1807"/>
                  </a:cubicBezTo>
                  <a:lnTo>
                    <a:pt x="3734" y="308"/>
                  </a:lnTo>
                  <a:lnTo>
                    <a:pt x="14226" y="308"/>
                  </a:lnTo>
                  <a:cubicBezTo>
                    <a:pt x="14311" y="308"/>
                    <a:pt x="14380" y="239"/>
                    <a:pt x="14380" y="154"/>
                  </a:cubicBezTo>
                  <a:cubicBezTo>
                    <a:pt x="14380" y="69"/>
                    <a:pt x="14311" y="0"/>
                    <a:pt x="14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8"/>
            <p:cNvSpPr/>
            <p:nvPr/>
          </p:nvSpPr>
          <p:spPr>
            <a:xfrm rot="-5400000">
              <a:off x="2606568" y="563177"/>
              <a:ext cx="52725" cy="52826"/>
            </a:xfrm>
            <a:custGeom>
              <a:avLst/>
              <a:gdLst/>
              <a:ahLst/>
              <a:cxnLst/>
              <a:rect l="l" t="t" r="r" b="b"/>
              <a:pathLst>
                <a:path w="1042" h="1044" extrusionOk="0">
                  <a:moveTo>
                    <a:pt x="522" y="1"/>
                  </a:moveTo>
                  <a:cubicBezTo>
                    <a:pt x="233" y="1"/>
                    <a:pt x="0" y="235"/>
                    <a:pt x="0" y="522"/>
                  </a:cubicBezTo>
                  <a:cubicBezTo>
                    <a:pt x="0" y="809"/>
                    <a:pt x="233" y="1043"/>
                    <a:pt x="522" y="1043"/>
                  </a:cubicBezTo>
                  <a:cubicBezTo>
                    <a:pt x="809" y="1043"/>
                    <a:pt x="1042" y="809"/>
                    <a:pt x="1042" y="522"/>
                  </a:cubicBezTo>
                  <a:cubicBezTo>
                    <a:pt x="1042" y="235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8"/>
            <p:cNvSpPr/>
            <p:nvPr/>
          </p:nvSpPr>
          <p:spPr>
            <a:xfrm rot="-5400000">
              <a:off x="1925792" y="254316"/>
              <a:ext cx="1032088" cy="372669"/>
            </a:xfrm>
            <a:custGeom>
              <a:avLst/>
              <a:gdLst/>
              <a:ahLst/>
              <a:cxnLst/>
              <a:rect l="l" t="t" r="r" b="b"/>
              <a:pathLst>
                <a:path w="20397" h="7365" extrusionOk="0">
                  <a:moveTo>
                    <a:pt x="14368" y="1"/>
                  </a:moveTo>
                  <a:cubicBezTo>
                    <a:pt x="14327" y="1"/>
                    <a:pt x="14288" y="16"/>
                    <a:pt x="14259" y="46"/>
                  </a:cubicBezTo>
                  <a:lnTo>
                    <a:pt x="11461" y="2844"/>
                  </a:lnTo>
                  <a:lnTo>
                    <a:pt x="4342" y="2844"/>
                  </a:lnTo>
                  <a:cubicBezTo>
                    <a:pt x="4301" y="2844"/>
                    <a:pt x="4262" y="2859"/>
                    <a:pt x="4233" y="2889"/>
                  </a:cubicBezTo>
                  <a:lnTo>
                    <a:pt x="1980" y="5142"/>
                  </a:lnTo>
                  <a:cubicBezTo>
                    <a:pt x="1771" y="4986"/>
                    <a:pt x="1517" y="4890"/>
                    <a:pt x="1237" y="4890"/>
                  </a:cubicBezTo>
                  <a:cubicBezTo>
                    <a:pt x="554" y="4890"/>
                    <a:pt x="1" y="5445"/>
                    <a:pt x="1" y="6128"/>
                  </a:cubicBezTo>
                  <a:cubicBezTo>
                    <a:pt x="1" y="6811"/>
                    <a:pt x="554" y="7364"/>
                    <a:pt x="1237" y="7364"/>
                  </a:cubicBezTo>
                  <a:cubicBezTo>
                    <a:pt x="1920" y="7364"/>
                    <a:pt x="2475" y="6811"/>
                    <a:pt x="2475" y="6128"/>
                  </a:cubicBezTo>
                  <a:cubicBezTo>
                    <a:pt x="2475" y="5835"/>
                    <a:pt x="2368" y="5569"/>
                    <a:pt x="2199" y="5357"/>
                  </a:cubicBezTo>
                  <a:lnTo>
                    <a:pt x="4405" y="3151"/>
                  </a:lnTo>
                  <a:lnTo>
                    <a:pt x="11524" y="3151"/>
                  </a:lnTo>
                  <a:cubicBezTo>
                    <a:pt x="11566" y="3151"/>
                    <a:pt x="11605" y="3135"/>
                    <a:pt x="11633" y="3106"/>
                  </a:cubicBezTo>
                  <a:lnTo>
                    <a:pt x="14431" y="308"/>
                  </a:lnTo>
                  <a:lnTo>
                    <a:pt x="20243" y="308"/>
                  </a:lnTo>
                  <a:cubicBezTo>
                    <a:pt x="20328" y="308"/>
                    <a:pt x="20397" y="239"/>
                    <a:pt x="20397" y="154"/>
                  </a:cubicBezTo>
                  <a:cubicBezTo>
                    <a:pt x="20397" y="69"/>
                    <a:pt x="20328" y="1"/>
                    <a:pt x="20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8"/>
            <p:cNvSpPr/>
            <p:nvPr/>
          </p:nvSpPr>
          <p:spPr>
            <a:xfrm rot="-5400000">
              <a:off x="2539168" y="867689"/>
              <a:ext cx="52776" cy="52776"/>
            </a:xfrm>
            <a:custGeom>
              <a:avLst/>
              <a:gdLst/>
              <a:ahLst/>
              <a:cxnLst/>
              <a:rect l="l" t="t" r="r" b="b"/>
              <a:pathLst>
                <a:path w="1043" h="1043" extrusionOk="0">
                  <a:moveTo>
                    <a:pt x="522" y="1"/>
                  </a:moveTo>
                  <a:cubicBezTo>
                    <a:pt x="234" y="1"/>
                    <a:pt x="1" y="233"/>
                    <a:pt x="1" y="522"/>
                  </a:cubicBezTo>
                  <a:cubicBezTo>
                    <a:pt x="1" y="809"/>
                    <a:pt x="234" y="1042"/>
                    <a:pt x="522" y="1042"/>
                  </a:cubicBezTo>
                  <a:cubicBezTo>
                    <a:pt x="810" y="1042"/>
                    <a:pt x="1042" y="809"/>
                    <a:pt x="1042" y="522"/>
                  </a:cubicBezTo>
                  <a:cubicBezTo>
                    <a:pt x="1042" y="233"/>
                    <a:pt x="810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8"/>
            <p:cNvSpPr/>
            <p:nvPr/>
          </p:nvSpPr>
          <p:spPr>
            <a:xfrm rot="-5400000">
              <a:off x="1611712" y="25451"/>
              <a:ext cx="815824" cy="612513"/>
            </a:xfrm>
            <a:custGeom>
              <a:avLst/>
              <a:gdLst/>
              <a:ahLst/>
              <a:cxnLst/>
              <a:rect l="l" t="t" r="r" b="b"/>
              <a:pathLst>
                <a:path w="16123" h="12105" extrusionOk="0">
                  <a:moveTo>
                    <a:pt x="15953" y="0"/>
                  </a:moveTo>
                  <a:cubicBezTo>
                    <a:pt x="15914" y="0"/>
                    <a:pt x="15874" y="15"/>
                    <a:pt x="15844" y="45"/>
                  </a:cubicBezTo>
                  <a:lnTo>
                    <a:pt x="10731" y="5158"/>
                  </a:lnTo>
                  <a:lnTo>
                    <a:pt x="4716" y="5158"/>
                  </a:lnTo>
                  <a:cubicBezTo>
                    <a:pt x="4676" y="5158"/>
                    <a:pt x="4636" y="5175"/>
                    <a:pt x="4608" y="5203"/>
                  </a:cubicBezTo>
                  <a:lnTo>
                    <a:pt x="3421" y="6390"/>
                  </a:lnTo>
                  <a:cubicBezTo>
                    <a:pt x="3392" y="6420"/>
                    <a:pt x="3376" y="6459"/>
                    <a:pt x="3376" y="6500"/>
                  </a:cubicBezTo>
                  <a:lnTo>
                    <a:pt x="3376" y="8694"/>
                  </a:lnTo>
                  <a:lnTo>
                    <a:pt x="2093" y="9977"/>
                  </a:lnTo>
                  <a:cubicBezTo>
                    <a:pt x="1871" y="9763"/>
                    <a:pt x="1571" y="9631"/>
                    <a:pt x="1237" y="9631"/>
                  </a:cubicBezTo>
                  <a:cubicBezTo>
                    <a:pt x="554" y="9631"/>
                    <a:pt x="1" y="10185"/>
                    <a:pt x="1" y="10868"/>
                  </a:cubicBezTo>
                  <a:cubicBezTo>
                    <a:pt x="1" y="11552"/>
                    <a:pt x="554" y="12105"/>
                    <a:pt x="1237" y="12105"/>
                  </a:cubicBezTo>
                  <a:cubicBezTo>
                    <a:pt x="1921" y="12105"/>
                    <a:pt x="2475" y="11552"/>
                    <a:pt x="2475" y="10868"/>
                  </a:cubicBezTo>
                  <a:cubicBezTo>
                    <a:pt x="2475" y="10628"/>
                    <a:pt x="2404" y="10407"/>
                    <a:pt x="2287" y="10218"/>
                  </a:cubicBezTo>
                  <a:lnTo>
                    <a:pt x="3638" y="8866"/>
                  </a:lnTo>
                  <a:cubicBezTo>
                    <a:pt x="3667" y="8837"/>
                    <a:pt x="3683" y="8798"/>
                    <a:pt x="3683" y="8757"/>
                  </a:cubicBezTo>
                  <a:lnTo>
                    <a:pt x="3683" y="6563"/>
                  </a:lnTo>
                  <a:lnTo>
                    <a:pt x="4780" y="5466"/>
                  </a:lnTo>
                  <a:lnTo>
                    <a:pt x="10795" y="5466"/>
                  </a:lnTo>
                  <a:cubicBezTo>
                    <a:pt x="10835" y="5466"/>
                    <a:pt x="10874" y="5450"/>
                    <a:pt x="10904" y="5421"/>
                  </a:cubicBezTo>
                  <a:lnTo>
                    <a:pt x="16062" y="263"/>
                  </a:lnTo>
                  <a:cubicBezTo>
                    <a:pt x="16122" y="203"/>
                    <a:pt x="16122" y="106"/>
                    <a:pt x="16062" y="45"/>
                  </a:cubicBezTo>
                  <a:cubicBezTo>
                    <a:pt x="16032" y="15"/>
                    <a:pt x="15992" y="0"/>
                    <a:pt x="15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8"/>
            <p:cNvSpPr/>
            <p:nvPr/>
          </p:nvSpPr>
          <p:spPr>
            <a:xfrm rot="-5400000">
              <a:off x="2236906" y="650589"/>
              <a:ext cx="52725" cy="52776"/>
            </a:xfrm>
            <a:custGeom>
              <a:avLst/>
              <a:gdLst/>
              <a:ahLst/>
              <a:cxnLst/>
              <a:rect l="l" t="t" r="r" b="b"/>
              <a:pathLst>
                <a:path w="1042" h="1043" extrusionOk="0">
                  <a:moveTo>
                    <a:pt x="520" y="1"/>
                  </a:moveTo>
                  <a:cubicBezTo>
                    <a:pt x="233" y="1"/>
                    <a:pt x="0" y="234"/>
                    <a:pt x="0" y="522"/>
                  </a:cubicBezTo>
                  <a:cubicBezTo>
                    <a:pt x="0" y="810"/>
                    <a:pt x="233" y="1042"/>
                    <a:pt x="520" y="1042"/>
                  </a:cubicBezTo>
                  <a:cubicBezTo>
                    <a:pt x="809" y="1042"/>
                    <a:pt x="1042" y="810"/>
                    <a:pt x="1042" y="522"/>
                  </a:cubicBezTo>
                  <a:cubicBezTo>
                    <a:pt x="1042" y="234"/>
                    <a:pt x="809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8"/>
            <p:cNvSpPr/>
            <p:nvPr/>
          </p:nvSpPr>
          <p:spPr>
            <a:xfrm rot="-5400000">
              <a:off x="1900010" y="148687"/>
              <a:ext cx="649957" cy="201793"/>
            </a:xfrm>
            <a:custGeom>
              <a:avLst/>
              <a:gdLst/>
              <a:ahLst/>
              <a:cxnLst/>
              <a:rect l="l" t="t" r="r" b="b"/>
              <a:pathLst>
                <a:path w="12845" h="3988" extrusionOk="0">
                  <a:moveTo>
                    <a:pt x="4160" y="0"/>
                  </a:moveTo>
                  <a:cubicBezTo>
                    <a:pt x="4119" y="0"/>
                    <a:pt x="4080" y="16"/>
                    <a:pt x="4052" y="45"/>
                  </a:cubicBezTo>
                  <a:lnTo>
                    <a:pt x="2161" y="1934"/>
                  </a:lnTo>
                  <a:cubicBezTo>
                    <a:pt x="1934" y="1678"/>
                    <a:pt x="1607" y="1514"/>
                    <a:pt x="1238" y="1514"/>
                  </a:cubicBezTo>
                  <a:cubicBezTo>
                    <a:pt x="555" y="1514"/>
                    <a:pt x="0" y="2068"/>
                    <a:pt x="0" y="2751"/>
                  </a:cubicBezTo>
                  <a:cubicBezTo>
                    <a:pt x="0" y="3435"/>
                    <a:pt x="555" y="3988"/>
                    <a:pt x="1238" y="3988"/>
                  </a:cubicBezTo>
                  <a:cubicBezTo>
                    <a:pt x="1921" y="3988"/>
                    <a:pt x="2476" y="3435"/>
                    <a:pt x="2476" y="2751"/>
                  </a:cubicBezTo>
                  <a:cubicBezTo>
                    <a:pt x="2476" y="2549"/>
                    <a:pt x="2423" y="2362"/>
                    <a:pt x="2338" y="2193"/>
                  </a:cubicBezTo>
                  <a:lnTo>
                    <a:pt x="4223" y="308"/>
                  </a:lnTo>
                  <a:lnTo>
                    <a:pt x="12691" y="308"/>
                  </a:lnTo>
                  <a:cubicBezTo>
                    <a:pt x="12776" y="308"/>
                    <a:pt x="12845" y="239"/>
                    <a:pt x="12845" y="154"/>
                  </a:cubicBezTo>
                  <a:cubicBezTo>
                    <a:pt x="12845" y="69"/>
                    <a:pt x="12776" y="0"/>
                    <a:pt x="12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8"/>
            <p:cNvSpPr/>
            <p:nvPr/>
          </p:nvSpPr>
          <p:spPr>
            <a:xfrm rot="-5400000">
              <a:off x="2236855" y="485531"/>
              <a:ext cx="52826" cy="52776"/>
            </a:xfrm>
            <a:custGeom>
              <a:avLst/>
              <a:gdLst/>
              <a:ahLst/>
              <a:cxnLst/>
              <a:rect l="l" t="t" r="r" b="b"/>
              <a:pathLst>
                <a:path w="1044" h="1043" extrusionOk="0">
                  <a:moveTo>
                    <a:pt x="522" y="1"/>
                  </a:moveTo>
                  <a:cubicBezTo>
                    <a:pt x="235" y="1"/>
                    <a:pt x="1" y="234"/>
                    <a:pt x="1" y="522"/>
                  </a:cubicBezTo>
                  <a:cubicBezTo>
                    <a:pt x="1" y="810"/>
                    <a:pt x="235" y="1042"/>
                    <a:pt x="522" y="1042"/>
                  </a:cubicBezTo>
                  <a:cubicBezTo>
                    <a:pt x="811" y="1042"/>
                    <a:pt x="1043" y="810"/>
                    <a:pt x="1043" y="522"/>
                  </a:cubicBezTo>
                  <a:cubicBezTo>
                    <a:pt x="1043" y="234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8"/>
            <p:cNvSpPr/>
            <p:nvPr/>
          </p:nvSpPr>
          <p:spPr>
            <a:xfrm rot="-5400000">
              <a:off x="1071656" y="291152"/>
              <a:ext cx="893444" cy="160351"/>
            </a:xfrm>
            <a:custGeom>
              <a:avLst/>
              <a:gdLst/>
              <a:ahLst/>
              <a:cxnLst/>
              <a:rect l="l" t="t" r="r" b="b"/>
              <a:pathLst>
                <a:path w="17657" h="3169" extrusionOk="0">
                  <a:moveTo>
                    <a:pt x="1239" y="0"/>
                  </a:moveTo>
                  <a:cubicBezTo>
                    <a:pt x="555" y="0"/>
                    <a:pt x="1" y="555"/>
                    <a:pt x="1" y="1238"/>
                  </a:cubicBezTo>
                  <a:cubicBezTo>
                    <a:pt x="1" y="1922"/>
                    <a:pt x="555" y="2475"/>
                    <a:pt x="1239" y="2475"/>
                  </a:cubicBezTo>
                  <a:cubicBezTo>
                    <a:pt x="1547" y="2475"/>
                    <a:pt x="1826" y="2359"/>
                    <a:pt x="2043" y="2172"/>
                  </a:cubicBezTo>
                  <a:lnTo>
                    <a:pt x="2994" y="3123"/>
                  </a:lnTo>
                  <a:cubicBezTo>
                    <a:pt x="3023" y="3152"/>
                    <a:pt x="3062" y="3169"/>
                    <a:pt x="3103" y="3169"/>
                  </a:cubicBezTo>
                  <a:lnTo>
                    <a:pt x="7848" y="3169"/>
                  </a:lnTo>
                  <a:cubicBezTo>
                    <a:pt x="7890" y="3169"/>
                    <a:pt x="7929" y="3152"/>
                    <a:pt x="7957" y="3123"/>
                  </a:cubicBezTo>
                  <a:lnTo>
                    <a:pt x="10366" y="713"/>
                  </a:lnTo>
                  <a:lnTo>
                    <a:pt x="17503" y="713"/>
                  </a:lnTo>
                  <a:cubicBezTo>
                    <a:pt x="17588" y="713"/>
                    <a:pt x="17657" y="645"/>
                    <a:pt x="17657" y="560"/>
                  </a:cubicBezTo>
                  <a:cubicBezTo>
                    <a:pt x="17657" y="475"/>
                    <a:pt x="17588" y="406"/>
                    <a:pt x="17503" y="406"/>
                  </a:cubicBezTo>
                  <a:lnTo>
                    <a:pt x="10304" y="406"/>
                  </a:lnTo>
                  <a:cubicBezTo>
                    <a:pt x="10262" y="406"/>
                    <a:pt x="10223" y="423"/>
                    <a:pt x="10195" y="451"/>
                  </a:cubicBezTo>
                  <a:lnTo>
                    <a:pt x="7784" y="2860"/>
                  </a:lnTo>
                  <a:lnTo>
                    <a:pt x="3167" y="2860"/>
                  </a:lnTo>
                  <a:lnTo>
                    <a:pt x="2252" y="1946"/>
                  </a:lnTo>
                  <a:cubicBezTo>
                    <a:pt x="2392" y="1745"/>
                    <a:pt x="2476" y="1502"/>
                    <a:pt x="2476" y="1238"/>
                  </a:cubicBezTo>
                  <a:cubicBezTo>
                    <a:pt x="2476" y="555"/>
                    <a:pt x="1922" y="0"/>
                    <a:pt x="1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8"/>
            <p:cNvSpPr/>
            <p:nvPr/>
          </p:nvSpPr>
          <p:spPr>
            <a:xfrm rot="-5400000">
              <a:off x="1474432" y="728994"/>
              <a:ext cx="52776" cy="52776"/>
            </a:xfrm>
            <a:custGeom>
              <a:avLst/>
              <a:gdLst/>
              <a:ahLst/>
              <a:cxnLst/>
              <a:rect l="l" t="t" r="r" b="b"/>
              <a:pathLst>
                <a:path w="1043" h="1043" extrusionOk="0">
                  <a:moveTo>
                    <a:pt x="522" y="1"/>
                  </a:moveTo>
                  <a:cubicBezTo>
                    <a:pt x="234" y="1"/>
                    <a:pt x="0" y="234"/>
                    <a:pt x="0" y="522"/>
                  </a:cubicBezTo>
                  <a:cubicBezTo>
                    <a:pt x="0" y="809"/>
                    <a:pt x="234" y="1042"/>
                    <a:pt x="522" y="1042"/>
                  </a:cubicBezTo>
                  <a:cubicBezTo>
                    <a:pt x="809" y="1042"/>
                    <a:pt x="1043" y="809"/>
                    <a:pt x="1043" y="522"/>
                  </a:cubicBezTo>
                  <a:cubicBezTo>
                    <a:pt x="1043" y="234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8"/>
            <p:cNvSpPr/>
            <p:nvPr/>
          </p:nvSpPr>
          <p:spPr>
            <a:xfrm rot="-5400000">
              <a:off x="810480" y="235264"/>
              <a:ext cx="831611" cy="208674"/>
            </a:xfrm>
            <a:custGeom>
              <a:avLst/>
              <a:gdLst/>
              <a:ahLst/>
              <a:cxnLst/>
              <a:rect l="l" t="t" r="r" b="b"/>
              <a:pathLst>
                <a:path w="16435" h="4124" extrusionOk="0">
                  <a:moveTo>
                    <a:pt x="16265" y="1"/>
                  </a:moveTo>
                  <a:cubicBezTo>
                    <a:pt x="16226" y="1"/>
                    <a:pt x="16186" y="16"/>
                    <a:pt x="16156" y="45"/>
                  </a:cubicBezTo>
                  <a:lnTo>
                    <a:pt x="14046" y="2155"/>
                  </a:lnTo>
                  <a:lnTo>
                    <a:pt x="9583" y="2155"/>
                  </a:lnTo>
                  <a:lnTo>
                    <a:pt x="8415" y="987"/>
                  </a:lnTo>
                  <a:cubicBezTo>
                    <a:pt x="8387" y="959"/>
                    <a:pt x="8348" y="942"/>
                    <a:pt x="8307" y="942"/>
                  </a:cubicBezTo>
                  <a:lnTo>
                    <a:pt x="3135" y="942"/>
                  </a:lnTo>
                  <a:cubicBezTo>
                    <a:pt x="3094" y="942"/>
                    <a:pt x="3054" y="959"/>
                    <a:pt x="3026" y="987"/>
                  </a:cubicBezTo>
                  <a:lnTo>
                    <a:pt x="2052" y="1962"/>
                  </a:lnTo>
                  <a:cubicBezTo>
                    <a:pt x="1834" y="1770"/>
                    <a:pt x="1552" y="1649"/>
                    <a:pt x="1238" y="1649"/>
                  </a:cubicBezTo>
                  <a:cubicBezTo>
                    <a:pt x="555" y="1649"/>
                    <a:pt x="1" y="2204"/>
                    <a:pt x="1" y="2887"/>
                  </a:cubicBezTo>
                  <a:cubicBezTo>
                    <a:pt x="1" y="3570"/>
                    <a:pt x="555" y="4124"/>
                    <a:pt x="1238" y="4124"/>
                  </a:cubicBezTo>
                  <a:cubicBezTo>
                    <a:pt x="1922" y="4124"/>
                    <a:pt x="2475" y="3570"/>
                    <a:pt x="2475" y="2887"/>
                  </a:cubicBezTo>
                  <a:cubicBezTo>
                    <a:pt x="2475" y="2628"/>
                    <a:pt x="2396" y="2388"/>
                    <a:pt x="2259" y="2190"/>
                  </a:cubicBezTo>
                  <a:lnTo>
                    <a:pt x="3198" y="1250"/>
                  </a:lnTo>
                  <a:lnTo>
                    <a:pt x="8243" y="1250"/>
                  </a:lnTo>
                  <a:lnTo>
                    <a:pt x="9411" y="2418"/>
                  </a:lnTo>
                  <a:cubicBezTo>
                    <a:pt x="9439" y="2447"/>
                    <a:pt x="9478" y="2463"/>
                    <a:pt x="9520" y="2463"/>
                  </a:cubicBezTo>
                  <a:lnTo>
                    <a:pt x="14110" y="2463"/>
                  </a:lnTo>
                  <a:cubicBezTo>
                    <a:pt x="14150" y="2463"/>
                    <a:pt x="14189" y="2447"/>
                    <a:pt x="14219" y="2418"/>
                  </a:cubicBezTo>
                  <a:lnTo>
                    <a:pt x="16374" y="263"/>
                  </a:lnTo>
                  <a:cubicBezTo>
                    <a:pt x="16434" y="202"/>
                    <a:pt x="16434" y="105"/>
                    <a:pt x="16374" y="45"/>
                  </a:cubicBezTo>
                  <a:cubicBezTo>
                    <a:pt x="16344" y="16"/>
                    <a:pt x="16304" y="1"/>
                    <a:pt x="16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8"/>
            <p:cNvSpPr/>
            <p:nvPr/>
          </p:nvSpPr>
          <p:spPr>
            <a:xfrm rot="-5400000">
              <a:off x="1241670" y="666351"/>
              <a:ext cx="52725" cy="52826"/>
            </a:xfrm>
            <a:custGeom>
              <a:avLst/>
              <a:gdLst/>
              <a:ahLst/>
              <a:cxnLst/>
              <a:rect l="l" t="t" r="r" b="b"/>
              <a:pathLst>
                <a:path w="1042" h="1044" extrusionOk="0">
                  <a:moveTo>
                    <a:pt x="521" y="1"/>
                  </a:moveTo>
                  <a:cubicBezTo>
                    <a:pt x="233" y="1"/>
                    <a:pt x="0" y="234"/>
                    <a:pt x="0" y="522"/>
                  </a:cubicBezTo>
                  <a:cubicBezTo>
                    <a:pt x="0" y="809"/>
                    <a:pt x="233" y="1044"/>
                    <a:pt x="521" y="1044"/>
                  </a:cubicBezTo>
                  <a:cubicBezTo>
                    <a:pt x="809" y="1044"/>
                    <a:pt x="1042" y="809"/>
                    <a:pt x="1042" y="522"/>
                  </a:cubicBezTo>
                  <a:cubicBezTo>
                    <a:pt x="1042" y="234"/>
                    <a:pt x="809" y="1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8"/>
            <p:cNvSpPr/>
            <p:nvPr/>
          </p:nvSpPr>
          <p:spPr>
            <a:xfrm rot="-5400000">
              <a:off x="1834961" y="776609"/>
              <a:ext cx="54901" cy="54901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4" y="1"/>
                  </a:moveTo>
                  <a:cubicBezTo>
                    <a:pt x="244" y="1"/>
                    <a:pt x="1" y="243"/>
                    <a:pt x="1" y="542"/>
                  </a:cubicBezTo>
                  <a:cubicBezTo>
                    <a:pt x="1" y="841"/>
                    <a:pt x="244" y="1085"/>
                    <a:pt x="544" y="1085"/>
                  </a:cubicBezTo>
                  <a:cubicBezTo>
                    <a:pt x="843" y="1085"/>
                    <a:pt x="1085" y="841"/>
                    <a:pt x="1085" y="542"/>
                  </a:cubicBezTo>
                  <a:cubicBezTo>
                    <a:pt x="1085" y="243"/>
                    <a:pt x="843" y="1"/>
                    <a:pt x="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8"/>
            <p:cNvSpPr/>
            <p:nvPr/>
          </p:nvSpPr>
          <p:spPr>
            <a:xfrm rot="-5400000">
              <a:off x="1749345" y="690942"/>
              <a:ext cx="54901" cy="54901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3" y="0"/>
                  </a:moveTo>
                  <a:cubicBezTo>
                    <a:pt x="243" y="0"/>
                    <a:pt x="1" y="242"/>
                    <a:pt x="1" y="541"/>
                  </a:cubicBezTo>
                  <a:cubicBezTo>
                    <a:pt x="1" y="841"/>
                    <a:pt x="243" y="1084"/>
                    <a:pt x="543" y="1084"/>
                  </a:cubicBezTo>
                  <a:cubicBezTo>
                    <a:pt x="842" y="1084"/>
                    <a:pt x="1085" y="841"/>
                    <a:pt x="1085" y="541"/>
                  </a:cubicBezTo>
                  <a:cubicBezTo>
                    <a:pt x="1085" y="242"/>
                    <a:pt x="842" y="0"/>
                    <a:pt x="5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8"/>
            <p:cNvSpPr/>
            <p:nvPr/>
          </p:nvSpPr>
          <p:spPr>
            <a:xfrm rot="-5400000">
              <a:off x="1661249" y="602898"/>
              <a:ext cx="54901" cy="54901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1"/>
                  </a:moveTo>
                  <a:cubicBezTo>
                    <a:pt x="243" y="1"/>
                    <a:pt x="1" y="243"/>
                    <a:pt x="1" y="542"/>
                  </a:cubicBezTo>
                  <a:cubicBezTo>
                    <a:pt x="1" y="843"/>
                    <a:pt x="243" y="1085"/>
                    <a:pt x="542" y="1085"/>
                  </a:cubicBezTo>
                  <a:cubicBezTo>
                    <a:pt x="843" y="1085"/>
                    <a:pt x="1085" y="843"/>
                    <a:pt x="1085" y="542"/>
                  </a:cubicBezTo>
                  <a:cubicBezTo>
                    <a:pt x="1085" y="243"/>
                    <a:pt x="843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8"/>
            <p:cNvSpPr/>
            <p:nvPr/>
          </p:nvSpPr>
          <p:spPr>
            <a:xfrm rot="-5400000">
              <a:off x="3792864" y="653435"/>
              <a:ext cx="79240" cy="79290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0"/>
                  </a:moveTo>
                  <a:cubicBezTo>
                    <a:pt x="350" y="0"/>
                    <a:pt x="0" y="351"/>
                    <a:pt x="0" y="783"/>
                  </a:cubicBezTo>
                  <a:cubicBezTo>
                    <a:pt x="0" y="1216"/>
                    <a:pt x="350" y="1567"/>
                    <a:pt x="783" y="1567"/>
                  </a:cubicBezTo>
                  <a:cubicBezTo>
                    <a:pt x="1216" y="1567"/>
                    <a:pt x="1566" y="1216"/>
                    <a:pt x="1566" y="783"/>
                  </a:cubicBezTo>
                  <a:cubicBezTo>
                    <a:pt x="1566" y="351"/>
                    <a:pt x="1216" y="0"/>
                    <a:pt x="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8"/>
            <p:cNvSpPr/>
            <p:nvPr/>
          </p:nvSpPr>
          <p:spPr>
            <a:xfrm rot="-5400000">
              <a:off x="3716635" y="577207"/>
              <a:ext cx="231697" cy="231697"/>
            </a:xfrm>
            <a:custGeom>
              <a:avLst/>
              <a:gdLst/>
              <a:ahLst/>
              <a:cxnLst/>
              <a:rect l="l" t="t" r="r" b="b"/>
              <a:pathLst>
                <a:path w="4579" h="4579" extrusionOk="0">
                  <a:moveTo>
                    <a:pt x="2289" y="154"/>
                  </a:moveTo>
                  <a:cubicBezTo>
                    <a:pt x="3466" y="154"/>
                    <a:pt x="4425" y="1111"/>
                    <a:pt x="4425" y="2289"/>
                  </a:cubicBezTo>
                  <a:cubicBezTo>
                    <a:pt x="4425" y="3468"/>
                    <a:pt x="3466" y="4425"/>
                    <a:pt x="2289" y="4425"/>
                  </a:cubicBezTo>
                  <a:cubicBezTo>
                    <a:pt x="1112" y="4425"/>
                    <a:pt x="154" y="3466"/>
                    <a:pt x="154" y="2289"/>
                  </a:cubicBezTo>
                  <a:cubicBezTo>
                    <a:pt x="154" y="1111"/>
                    <a:pt x="1112" y="154"/>
                    <a:pt x="2289" y="154"/>
                  </a:cubicBezTo>
                  <a:close/>
                  <a:moveTo>
                    <a:pt x="2289" y="0"/>
                  </a:moveTo>
                  <a:cubicBezTo>
                    <a:pt x="1026" y="0"/>
                    <a:pt x="0" y="1027"/>
                    <a:pt x="0" y="2289"/>
                  </a:cubicBezTo>
                  <a:cubicBezTo>
                    <a:pt x="0" y="3551"/>
                    <a:pt x="1026" y="4579"/>
                    <a:pt x="2289" y="4579"/>
                  </a:cubicBezTo>
                  <a:cubicBezTo>
                    <a:pt x="3552" y="4579"/>
                    <a:pt x="4579" y="3551"/>
                    <a:pt x="4579" y="2289"/>
                  </a:cubicBezTo>
                  <a:cubicBezTo>
                    <a:pt x="4579" y="1027"/>
                    <a:pt x="3552" y="0"/>
                    <a:pt x="2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8"/>
            <p:cNvSpPr/>
            <p:nvPr/>
          </p:nvSpPr>
          <p:spPr>
            <a:xfrm rot="-5400000">
              <a:off x="853791" y="565581"/>
              <a:ext cx="79240" cy="79290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1"/>
                  </a:moveTo>
                  <a:cubicBezTo>
                    <a:pt x="350" y="1"/>
                    <a:pt x="0" y="352"/>
                    <a:pt x="0" y="784"/>
                  </a:cubicBezTo>
                  <a:cubicBezTo>
                    <a:pt x="0" y="1216"/>
                    <a:pt x="350" y="1567"/>
                    <a:pt x="783" y="1567"/>
                  </a:cubicBezTo>
                  <a:cubicBezTo>
                    <a:pt x="1216" y="1567"/>
                    <a:pt x="1565" y="1216"/>
                    <a:pt x="1565" y="784"/>
                  </a:cubicBezTo>
                  <a:cubicBezTo>
                    <a:pt x="1565" y="352"/>
                    <a:pt x="1216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8"/>
            <p:cNvSpPr/>
            <p:nvPr/>
          </p:nvSpPr>
          <p:spPr>
            <a:xfrm rot="-5400000">
              <a:off x="777587" y="489327"/>
              <a:ext cx="231697" cy="231748"/>
            </a:xfrm>
            <a:custGeom>
              <a:avLst/>
              <a:gdLst/>
              <a:ahLst/>
              <a:cxnLst/>
              <a:rect l="l" t="t" r="r" b="b"/>
              <a:pathLst>
                <a:path w="4579" h="4580" extrusionOk="0">
                  <a:moveTo>
                    <a:pt x="2289" y="154"/>
                  </a:moveTo>
                  <a:cubicBezTo>
                    <a:pt x="3466" y="154"/>
                    <a:pt x="4425" y="1112"/>
                    <a:pt x="4425" y="2290"/>
                  </a:cubicBezTo>
                  <a:cubicBezTo>
                    <a:pt x="4425" y="3468"/>
                    <a:pt x="3466" y="4425"/>
                    <a:pt x="2289" y="4425"/>
                  </a:cubicBezTo>
                  <a:cubicBezTo>
                    <a:pt x="1111" y="4425"/>
                    <a:pt x="154" y="3468"/>
                    <a:pt x="154" y="2290"/>
                  </a:cubicBezTo>
                  <a:cubicBezTo>
                    <a:pt x="154" y="1113"/>
                    <a:pt x="1111" y="154"/>
                    <a:pt x="2289" y="154"/>
                  </a:cubicBezTo>
                  <a:close/>
                  <a:moveTo>
                    <a:pt x="2289" y="0"/>
                  </a:moveTo>
                  <a:cubicBezTo>
                    <a:pt x="1026" y="0"/>
                    <a:pt x="0" y="1028"/>
                    <a:pt x="0" y="2290"/>
                  </a:cubicBezTo>
                  <a:cubicBezTo>
                    <a:pt x="0" y="3552"/>
                    <a:pt x="1026" y="4579"/>
                    <a:pt x="2289" y="4579"/>
                  </a:cubicBezTo>
                  <a:cubicBezTo>
                    <a:pt x="3551" y="4579"/>
                    <a:pt x="4579" y="3552"/>
                    <a:pt x="4579" y="2290"/>
                  </a:cubicBezTo>
                  <a:cubicBezTo>
                    <a:pt x="4579" y="1028"/>
                    <a:pt x="3551" y="0"/>
                    <a:pt x="2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4" name="Google Shape;1924;p38"/>
          <p:cNvGrpSpPr/>
          <p:nvPr/>
        </p:nvGrpSpPr>
        <p:grpSpPr>
          <a:xfrm>
            <a:off x="5312917" y="3045099"/>
            <a:ext cx="3288108" cy="2164123"/>
            <a:chOff x="5312917" y="3045099"/>
            <a:chExt cx="3288108" cy="2164123"/>
          </a:xfrm>
        </p:grpSpPr>
        <p:sp>
          <p:nvSpPr>
            <p:cNvPr id="1925" name="Google Shape;1925;p38"/>
            <p:cNvSpPr/>
            <p:nvPr/>
          </p:nvSpPr>
          <p:spPr>
            <a:xfrm>
              <a:off x="6484616" y="4292587"/>
              <a:ext cx="554005" cy="916586"/>
            </a:xfrm>
            <a:custGeom>
              <a:avLst/>
              <a:gdLst/>
              <a:ahLst/>
              <a:cxnLst/>
              <a:rect l="l" t="t" r="r" b="b"/>
              <a:pathLst>
                <a:path w="10714" h="17726" extrusionOk="0">
                  <a:moveTo>
                    <a:pt x="1237" y="0"/>
                  </a:moveTo>
                  <a:cubicBezTo>
                    <a:pt x="553" y="0"/>
                    <a:pt x="0" y="553"/>
                    <a:pt x="0" y="1237"/>
                  </a:cubicBezTo>
                  <a:cubicBezTo>
                    <a:pt x="0" y="1920"/>
                    <a:pt x="553" y="2474"/>
                    <a:pt x="1237" y="2474"/>
                  </a:cubicBezTo>
                  <a:cubicBezTo>
                    <a:pt x="1539" y="2474"/>
                    <a:pt x="1813" y="2362"/>
                    <a:pt x="2026" y="2182"/>
                  </a:cubicBezTo>
                  <a:lnTo>
                    <a:pt x="5616" y="5771"/>
                  </a:lnTo>
                  <a:lnTo>
                    <a:pt x="5616" y="12797"/>
                  </a:lnTo>
                  <a:cubicBezTo>
                    <a:pt x="5616" y="12839"/>
                    <a:pt x="5632" y="12878"/>
                    <a:pt x="5662" y="12906"/>
                  </a:cubicBezTo>
                  <a:cubicBezTo>
                    <a:pt x="5662" y="12906"/>
                    <a:pt x="10291" y="17537"/>
                    <a:pt x="10437" y="17681"/>
                  </a:cubicBezTo>
                  <a:cubicBezTo>
                    <a:pt x="10466" y="17711"/>
                    <a:pt x="10505" y="17726"/>
                    <a:pt x="10544" y="17726"/>
                  </a:cubicBezTo>
                  <a:cubicBezTo>
                    <a:pt x="10584" y="17726"/>
                    <a:pt x="10623" y="17710"/>
                    <a:pt x="10654" y="17681"/>
                  </a:cubicBezTo>
                  <a:cubicBezTo>
                    <a:pt x="10713" y="17620"/>
                    <a:pt x="10713" y="17524"/>
                    <a:pt x="10653" y="17463"/>
                  </a:cubicBezTo>
                  <a:lnTo>
                    <a:pt x="10654" y="17463"/>
                  </a:lnTo>
                  <a:cubicBezTo>
                    <a:pt x="10517" y="17327"/>
                    <a:pt x="6402" y="13211"/>
                    <a:pt x="5924" y="12733"/>
                  </a:cubicBezTo>
                  <a:lnTo>
                    <a:pt x="5924" y="5708"/>
                  </a:lnTo>
                  <a:cubicBezTo>
                    <a:pt x="5924" y="5667"/>
                    <a:pt x="5908" y="5627"/>
                    <a:pt x="5879" y="5599"/>
                  </a:cubicBezTo>
                  <a:lnTo>
                    <a:pt x="2238" y="1959"/>
                  </a:lnTo>
                  <a:cubicBezTo>
                    <a:pt x="2386" y="1754"/>
                    <a:pt x="2475" y="1507"/>
                    <a:pt x="2475" y="1237"/>
                  </a:cubicBezTo>
                  <a:cubicBezTo>
                    <a:pt x="2475" y="553"/>
                    <a:pt x="1920" y="0"/>
                    <a:pt x="12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6521639" y="4329559"/>
              <a:ext cx="53932" cy="53932"/>
            </a:xfrm>
            <a:custGeom>
              <a:avLst/>
              <a:gdLst/>
              <a:ahLst/>
              <a:cxnLst/>
              <a:rect l="l" t="t" r="r" b="b"/>
              <a:pathLst>
                <a:path w="1043" h="1043" extrusionOk="0">
                  <a:moveTo>
                    <a:pt x="521" y="0"/>
                  </a:moveTo>
                  <a:cubicBezTo>
                    <a:pt x="234" y="0"/>
                    <a:pt x="1" y="234"/>
                    <a:pt x="1" y="522"/>
                  </a:cubicBezTo>
                  <a:cubicBezTo>
                    <a:pt x="1" y="809"/>
                    <a:pt x="234" y="1043"/>
                    <a:pt x="521" y="1043"/>
                  </a:cubicBezTo>
                  <a:cubicBezTo>
                    <a:pt x="809" y="1043"/>
                    <a:pt x="1042" y="810"/>
                    <a:pt x="1042" y="522"/>
                  </a:cubicBezTo>
                  <a:cubicBezTo>
                    <a:pt x="1042" y="234"/>
                    <a:pt x="809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6595480" y="4109381"/>
              <a:ext cx="1277356" cy="1062404"/>
            </a:xfrm>
            <a:custGeom>
              <a:avLst/>
              <a:gdLst/>
              <a:ahLst/>
              <a:cxnLst/>
              <a:rect l="l" t="t" r="r" b="b"/>
              <a:pathLst>
                <a:path w="24703" h="20546" extrusionOk="0">
                  <a:moveTo>
                    <a:pt x="1238" y="0"/>
                  </a:moveTo>
                  <a:cubicBezTo>
                    <a:pt x="555" y="0"/>
                    <a:pt x="1" y="553"/>
                    <a:pt x="1" y="1237"/>
                  </a:cubicBezTo>
                  <a:cubicBezTo>
                    <a:pt x="1" y="1920"/>
                    <a:pt x="555" y="2474"/>
                    <a:pt x="1238" y="2474"/>
                  </a:cubicBezTo>
                  <a:cubicBezTo>
                    <a:pt x="1922" y="2474"/>
                    <a:pt x="2415" y="1972"/>
                    <a:pt x="2466" y="1335"/>
                  </a:cubicBezTo>
                  <a:lnTo>
                    <a:pt x="11270" y="1335"/>
                  </a:lnTo>
                  <a:lnTo>
                    <a:pt x="14731" y="4796"/>
                  </a:lnTo>
                  <a:cubicBezTo>
                    <a:pt x="14759" y="4825"/>
                    <a:pt x="14798" y="4841"/>
                    <a:pt x="14839" y="4841"/>
                  </a:cubicBezTo>
                  <a:lnTo>
                    <a:pt x="19653" y="4841"/>
                  </a:lnTo>
                  <a:lnTo>
                    <a:pt x="21522" y="6710"/>
                  </a:lnTo>
                  <a:lnTo>
                    <a:pt x="21522" y="17534"/>
                  </a:lnTo>
                  <a:cubicBezTo>
                    <a:pt x="21522" y="17574"/>
                    <a:pt x="21539" y="17615"/>
                    <a:pt x="21567" y="17643"/>
                  </a:cubicBezTo>
                  <a:lnTo>
                    <a:pt x="24425" y="20500"/>
                  </a:lnTo>
                  <a:cubicBezTo>
                    <a:pt x="24455" y="20531"/>
                    <a:pt x="24494" y="20545"/>
                    <a:pt x="24533" y="20545"/>
                  </a:cubicBezTo>
                  <a:cubicBezTo>
                    <a:pt x="24573" y="20545"/>
                    <a:pt x="24612" y="20530"/>
                    <a:pt x="24642" y="20500"/>
                  </a:cubicBezTo>
                  <a:cubicBezTo>
                    <a:pt x="24702" y="20440"/>
                    <a:pt x="24702" y="20343"/>
                    <a:pt x="24642" y="20283"/>
                  </a:cubicBezTo>
                  <a:lnTo>
                    <a:pt x="21830" y="17470"/>
                  </a:lnTo>
                  <a:lnTo>
                    <a:pt x="21830" y="6646"/>
                  </a:lnTo>
                  <a:cubicBezTo>
                    <a:pt x="21830" y="6606"/>
                    <a:pt x="21814" y="6566"/>
                    <a:pt x="21785" y="6537"/>
                  </a:cubicBezTo>
                  <a:lnTo>
                    <a:pt x="19826" y="4579"/>
                  </a:lnTo>
                  <a:cubicBezTo>
                    <a:pt x="19797" y="4550"/>
                    <a:pt x="19758" y="4534"/>
                    <a:pt x="19717" y="4534"/>
                  </a:cubicBezTo>
                  <a:lnTo>
                    <a:pt x="14903" y="4534"/>
                  </a:lnTo>
                  <a:lnTo>
                    <a:pt x="11442" y="1072"/>
                  </a:lnTo>
                  <a:cubicBezTo>
                    <a:pt x="11413" y="1044"/>
                    <a:pt x="11374" y="1027"/>
                    <a:pt x="11333" y="1027"/>
                  </a:cubicBezTo>
                  <a:lnTo>
                    <a:pt x="2455" y="1027"/>
                  </a:lnTo>
                  <a:cubicBezTo>
                    <a:pt x="2354" y="445"/>
                    <a:pt x="1850" y="0"/>
                    <a:pt x="1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6632608" y="4146405"/>
              <a:ext cx="53880" cy="53880"/>
            </a:xfrm>
            <a:custGeom>
              <a:avLst/>
              <a:gdLst/>
              <a:ahLst/>
              <a:cxnLst/>
              <a:rect l="l" t="t" r="r" b="b"/>
              <a:pathLst>
                <a:path w="1042" h="1042" extrusionOk="0">
                  <a:moveTo>
                    <a:pt x="520" y="0"/>
                  </a:moveTo>
                  <a:cubicBezTo>
                    <a:pt x="233" y="0"/>
                    <a:pt x="0" y="233"/>
                    <a:pt x="0" y="521"/>
                  </a:cubicBezTo>
                  <a:cubicBezTo>
                    <a:pt x="0" y="809"/>
                    <a:pt x="233" y="1042"/>
                    <a:pt x="520" y="1042"/>
                  </a:cubicBezTo>
                  <a:cubicBezTo>
                    <a:pt x="809" y="1042"/>
                    <a:pt x="1042" y="809"/>
                    <a:pt x="1042" y="521"/>
                  </a:cubicBezTo>
                  <a:cubicBezTo>
                    <a:pt x="1042" y="233"/>
                    <a:pt x="809" y="0"/>
                    <a:pt x="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7652367" y="3874672"/>
              <a:ext cx="446038" cy="1297109"/>
            </a:xfrm>
            <a:custGeom>
              <a:avLst/>
              <a:gdLst/>
              <a:ahLst/>
              <a:cxnLst/>
              <a:rect l="l" t="t" r="r" b="b"/>
              <a:pathLst>
                <a:path w="8626" h="25085" extrusionOk="0">
                  <a:moveTo>
                    <a:pt x="1237" y="1"/>
                  </a:moveTo>
                  <a:cubicBezTo>
                    <a:pt x="554" y="1"/>
                    <a:pt x="0" y="555"/>
                    <a:pt x="0" y="1238"/>
                  </a:cubicBezTo>
                  <a:cubicBezTo>
                    <a:pt x="0" y="1922"/>
                    <a:pt x="554" y="2475"/>
                    <a:pt x="1237" y="2475"/>
                  </a:cubicBezTo>
                  <a:cubicBezTo>
                    <a:pt x="1505" y="2475"/>
                    <a:pt x="1751" y="2389"/>
                    <a:pt x="1953" y="2243"/>
                  </a:cubicBezTo>
                  <a:lnTo>
                    <a:pt x="3697" y="3987"/>
                  </a:lnTo>
                  <a:cubicBezTo>
                    <a:pt x="3725" y="4015"/>
                    <a:pt x="3764" y="4032"/>
                    <a:pt x="3806" y="4032"/>
                  </a:cubicBezTo>
                  <a:lnTo>
                    <a:pt x="8318" y="4032"/>
                  </a:lnTo>
                  <a:lnTo>
                    <a:pt x="8318" y="8698"/>
                  </a:lnTo>
                  <a:lnTo>
                    <a:pt x="5868" y="11149"/>
                  </a:lnTo>
                  <a:cubicBezTo>
                    <a:pt x="5838" y="11178"/>
                    <a:pt x="5823" y="11217"/>
                    <a:pt x="5823" y="11257"/>
                  </a:cubicBezTo>
                  <a:lnTo>
                    <a:pt x="5823" y="24930"/>
                  </a:lnTo>
                  <a:cubicBezTo>
                    <a:pt x="5823" y="25016"/>
                    <a:pt x="5891" y="25084"/>
                    <a:pt x="5975" y="25084"/>
                  </a:cubicBezTo>
                  <a:cubicBezTo>
                    <a:pt x="6060" y="25084"/>
                    <a:pt x="6129" y="25016"/>
                    <a:pt x="6129" y="24930"/>
                  </a:cubicBezTo>
                  <a:lnTo>
                    <a:pt x="6129" y="11321"/>
                  </a:lnTo>
                  <a:lnTo>
                    <a:pt x="8581" y="8871"/>
                  </a:lnTo>
                  <a:cubicBezTo>
                    <a:pt x="8609" y="8842"/>
                    <a:pt x="8626" y="8803"/>
                    <a:pt x="8626" y="8762"/>
                  </a:cubicBezTo>
                  <a:lnTo>
                    <a:pt x="8626" y="3878"/>
                  </a:lnTo>
                  <a:cubicBezTo>
                    <a:pt x="8626" y="3793"/>
                    <a:pt x="8557" y="3724"/>
                    <a:pt x="8472" y="3724"/>
                  </a:cubicBezTo>
                  <a:lnTo>
                    <a:pt x="3870" y="3724"/>
                  </a:lnTo>
                  <a:lnTo>
                    <a:pt x="2178" y="2033"/>
                  </a:lnTo>
                  <a:cubicBezTo>
                    <a:pt x="2360" y="1818"/>
                    <a:pt x="2475" y="1542"/>
                    <a:pt x="2475" y="1238"/>
                  </a:cubicBezTo>
                  <a:cubicBezTo>
                    <a:pt x="2475" y="555"/>
                    <a:pt x="1920" y="1"/>
                    <a:pt x="1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7689391" y="3911748"/>
              <a:ext cx="53932" cy="53880"/>
            </a:xfrm>
            <a:custGeom>
              <a:avLst/>
              <a:gdLst/>
              <a:ahLst/>
              <a:cxnLst/>
              <a:rect l="l" t="t" r="r" b="b"/>
              <a:pathLst>
                <a:path w="1043" h="1042" extrusionOk="0">
                  <a:moveTo>
                    <a:pt x="521" y="0"/>
                  </a:moveTo>
                  <a:cubicBezTo>
                    <a:pt x="234" y="0"/>
                    <a:pt x="1" y="233"/>
                    <a:pt x="1" y="520"/>
                  </a:cubicBezTo>
                  <a:cubicBezTo>
                    <a:pt x="1" y="809"/>
                    <a:pt x="234" y="1042"/>
                    <a:pt x="521" y="1042"/>
                  </a:cubicBezTo>
                  <a:cubicBezTo>
                    <a:pt x="809" y="1042"/>
                    <a:pt x="1042" y="809"/>
                    <a:pt x="1042" y="520"/>
                  </a:cubicBezTo>
                  <a:cubicBezTo>
                    <a:pt x="1042" y="233"/>
                    <a:pt x="809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7484157" y="3118888"/>
              <a:ext cx="1031999" cy="2052881"/>
            </a:xfrm>
            <a:custGeom>
              <a:avLst/>
              <a:gdLst/>
              <a:ahLst/>
              <a:cxnLst/>
              <a:rect l="l" t="t" r="r" b="b"/>
              <a:pathLst>
                <a:path w="19958" h="39701" extrusionOk="0">
                  <a:moveTo>
                    <a:pt x="1238" y="0"/>
                  </a:moveTo>
                  <a:cubicBezTo>
                    <a:pt x="554" y="0"/>
                    <a:pt x="0" y="553"/>
                    <a:pt x="0" y="1237"/>
                  </a:cubicBezTo>
                  <a:cubicBezTo>
                    <a:pt x="0" y="1920"/>
                    <a:pt x="554" y="2474"/>
                    <a:pt x="1238" y="2474"/>
                  </a:cubicBezTo>
                  <a:cubicBezTo>
                    <a:pt x="1524" y="2474"/>
                    <a:pt x="1784" y="2373"/>
                    <a:pt x="1993" y="2210"/>
                  </a:cubicBezTo>
                  <a:lnTo>
                    <a:pt x="4924" y="5141"/>
                  </a:lnTo>
                  <a:cubicBezTo>
                    <a:pt x="4953" y="5170"/>
                    <a:pt x="4992" y="5186"/>
                    <a:pt x="5033" y="5186"/>
                  </a:cubicBezTo>
                  <a:lnTo>
                    <a:pt x="16261" y="5186"/>
                  </a:lnTo>
                  <a:lnTo>
                    <a:pt x="19650" y="8574"/>
                  </a:lnTo>
                  <a:lnTo>
                    <a:pt x="19650" y="12148"/>
                  </a:lnTo>
                  <a:lnTo>
                    <a:pt x="16379" y="15419"/>
                  </a:lnTo>
                  <a:cubicBezTo>
                    <a:pt x="16351" y="15449"/>
                    <a:pt x="16334" y="15488"/>
                    <a:pt x="16334" y="15528"/>
                  </a:cubicBezTo>
                  <a:lnTo>
                    <a:pt x="16334" y="28800"/>
                  </a:lnTo>
                  <a:lnTo>
                    <a:pt x="13172" y="31963"/>
                  </a:lnTo>
                  <a:cubicBezTo>
                    <a:pt x="13142" y="31991"/>
                    <a:pt x="13127" y="32030"/>
                    <a:pt x="13127" y="32072"/>
                  </a:cubicBezTo>
                  <a:lnTo>
                    <a:pt x="13127" y="39546"/>
                  </a:lnTo>
                  <a:cubicBezTo>
                    <a:pt x="13127" y="39632"/>
                    <a:pt x="13196" y="39700"/>
                    <a:pt x="13281" y="39700"/>
                  </a:cubicBezTo>
                  <a:cubicBezTo>
                    <a:pt x="13365" y="39700"/>
                    <a:pt x="13434" y="39632"/>
                    <a:pt x="13434" y="39546"/>
                  </a:cubicBezTo>
                  <a:lnTo>
                    <a:pt x="13434" y="32135"/>
                  </a:lnTo>
                  <a:lnTo>
                    <a:pt x="16597" y="28973"/>
                  </a:lnTo>
                  <a:cubicBezTo>
                    <a:pt x="16625" y="28943"/>
                    <a:pt x="16642" y="28904"/>
                    <a:pt x="16642" y="28864"/>
                  </a:cubicBezTo>
                  <a:lnTo>
                    <a:pt x="16642" y="15592"/>
                  </a:lnTo>
                  <a:lnTo>
                    <a:pt x="19911" y="12321"/>
                  </a:lnTo>
                  <a:cubicBezTo>
                    <a:pt x="19941" y="12292"/>
                    <a:pt x="19958" y="12253"/>
                    <a:pt x="19958" y="12212"/>
                  </a:cubicBezTo>
                  <a:lnTo>
                    <a:pt x="19958" y="8511"/>
                  </a:lnTo>
                  <a:cubicBezTo>
                    <a:pt x="19958" y="8470"/>
                    <a:pt x="19941" y="8430"/>
                    <a:pt x="19911" y="8402"/>
                  </a:cubicBezTo>
                  <a:lnTo>
                    <a:pt x="19913" y="8402"/>
                  </a:lnTo>
                  <a:lnTo>
                    <a:pt x="16434" y="4924"/>
                  </a:lnTo>
                  <a:cubicBezTo>
                    <a:pt x="16405" y="4894"/>
                    <a:pt x="16366" y="4879"/>
                    <a:pt x="16325" y="4879"/>
                  </a:cubicBezTo>
                  <a:lnTo>
                    <a:pt x="5096" y="4879"/>
                  </a:lnTo>
                  <a:lnTo>
                    <a:pt x="2211" y="1993"/>
                  </a:lnTo>
                  <a:cubicBezTo>
                    <a:pt x="2374" y="1783"/>
                    <a:pt x="2474" y="1523"/>
                    <a:pt x="2474" y="1237"/>
                  </a:cubicBezTo>
                  <a:cubicBezTo>
                    <a:pt x="2474" y="553"/>
                    <a:pt x="1921" y="0"/>
                    <a:pt x="1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7521181" y="3155912"/>
              <a:ext cx="53984" cy="53932"/>
            </a:xfrm>
            <a:custGeom>
              <a:avLst/>
              <a:gdLst/>
              <a:ahLst/>
              <a:cxnLst/>
              <a:rect l="l" t="t" r="r" b="b"/>
              <a:pathLst>
                <a:path w="1044" h="1043" extrusionOk="0">
                  <a:moveTo>
                    <a:pt x="522" y="1"/>
                  </a:moveTo>
                  <a:cubicBezTo>
                    <a:pt x="235" y="1"/>
                    <a:pt x="0" y="233"/>
                    <a:pt x="0" y="521"/>
                  </a:cubicBezTo>
                  <a:cubicBezTo>
                    <a:pt x="0" y="809"/>
                    <a:pt x="233" y="1042"/>
                    <a:pt x="522" y="1042"/>
                  </a:cubicBezTo>
                  <a:cubicBezTo>
                    <a:pt x="809" y="1042"/>
                    <a:pt x="1043" y="809"/>
                    <a:pt x="1043" y="521"/>
                  </a:cubicBezTo>
                  <a:cubicBezTo>
                    <a:pt x="1043" y="233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8547042" y="3045099"/>
              <a:ext cx="53984" cy="53880"/>
            </a:xfrm>
            <a:custGeom>
              <a:avLst/>
              <a:gdLst/>
              <a:ahLst/>
              <a:cxnLst/>
              <a:rect l="l" t="t" r="r" b="b"/>
              <a:pathLst>
                <a:path w="1044" h="1042" extrusionOk="0">
                  <a:moveTo>
                    <a:pt x="522" y="0"/>
                  </a:moveTo>
                  <a:cubicBezTo>
                    <a:pt x="235" y="0"/>
                    <a:pt x="1" y="233"/>
                    <a:pt x="1" y="520"/>
                  </a:cubicBezTo>
                  <a:cubicBezTo>
                    <a:pt x="1" y="809"/>
                    <a:pt x="235" y="1042"/>
                    <a:pt x="522" y="1042"/>
                  </a:cubicBezTo>
                  <a:cubicBezTo>
                    <a:pt x="811" y="1042"/>
                    <a:pt x="1043" y="809"/>
                    <a:pt x="1043" y="520"/>
                  </a:cubicBezTo>
                  <a:cubicBezTo>
                    <a:pt x="1043" y="233"/>
                    <a:pt x="809" y="0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8256487" y="3771357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1"/>
                  </a:moveTo>
                  <a:cubicBezTo>
                    <a:pt x="243" y="1"/>
                    <a:pt x="1" y="243"/>
                    <a:pt x="1" y="543"/>
                  </a:cubicBezTo>
                  <a:cubicBezTo>
                    <a:pt x="1" y="842"/>
                    <a:pt x="243" y="1085"/>
                    <a:pt x="542" y="1085"/>
                  </a:cubicBezTo>
                  <a:cubicBezTo>
                    <a:pt x="843" y="1085"/>
                    <a:pt x="1085" y="842"/>
                    <a:pt x="1085" y="543"/>
                  </a:cubicBezTo>
                  <a:cubicBezTo>
                    <a:pt x="1085" y="243"/>
                    <a:pt x="843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8168943" y="3683813"/>
              <a:ext cx="56155" cy="56104"/>
            </a:xfrm>
            <a:custGeom>
              <a:avLst/>
              <a:gdLst/>
              <a:ahLst/>
              <a:cxnLst/>
              <a:rect l="l" t="t" r="r" b="b"/>
              <a:pathLst>
                <a:path w="1086" h="1085" extrusionOk="0">
                  <a:moveTo>
                    <a:pt x="544" y="1"/>
                  </a:moveTo>
                  <a:cubicBezTo>
                    <a:pt x="243" y="1"/>
                    <a:pt x="1" y="244"/>
                    <a:pt x="1" y="543"/>
                  </a:cubicBezTo>
                  <a:cubicBezTo>
                    <a:pt x="1" y="843"/>
                    <a:pt x="243" y="1085"/>
                    <a:pt x="544" y="1085"/>
                  </a:cubicBezTo>
                  <a:cubicBezTo>
                    <a:pt x="843" y="1085"/>
                    <a:pt x="1085" y="843"/>
                    <a:pt x="1085" y="543"/>
                  </a:cubicBezTo>
                  <a:cubicBezTo>
                    <a:pt x="1085" y="244"/>
                    <a:pt x="843" y="1"/>
                    <a:pt x="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8078969" y="3593839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3" y="1"/>
                  </a:moveTo>
                  <a:cubicBezTo>
                    <a:pt x="244" y="1"/>
                    <a:pt x="1" y="244"/>
                    <a:pt x="1" y="543"/>
                  </a:cubicBezTo>
                  <a:cubicBezTo>
                    <a:pt x="1" y="842"/>
                    <a:pt x="244" y="1085"/>
                    <a:pt x="543" y="1085"/>
                  </a:cubicBezTo>
                  <a:cubicBezTo>
                    <a:pt x="843" y="1085"/>
                    <a:pt x="1085" y="842"/>
                    <a:pt x="1085" y="543"/>
                  </a:cubicBezTo>
                  <a:cubicBezTo>
                    <a:pt x="1085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7189414" y="4627870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0"/>
                  </a:moveTo>
                  <a:cubicBezTo>
                    <a:pt x="243" y="0"/>
                    <a:pt x="1" y="243"/>
                    <a:pt x="1" y="542"/>
                  </a:cubicBezTo>
                  <a:cubicBezTo>
                    <a:pt x="1" y="842"/>
                    <a:pt x="243" y="1084"/>
                    <a:pt x="542" y="1084"/>
                  </a:cubicBezTo>
                  <a:cubicBezTo>
                    <a:pt x="841" y="1084"/>
                    <a:pt x="1085" y="842"/>
                    <a:pt x="1085" y="542"/>
                  </a:cubicBezTo>
                  <a:cubicBezTo>
                    <a:pt x="1085" y="243"/>
                    <a:pt x="841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7101870" y="4540326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0"/>
                  </a:moveTo>
                  <a:cubicBezTo>
                    <a:pt x="243" y="0"/>
                    <a:pt x="1" y="243"/>
                    <a:pt x="1" y="542"/>
                  </a:cubicBezTo>
                  <a:cubicBezTo>
                    <a:pt x="1" y="842"/>
                    <a:pt x="243" y="1084"/>
                    <a:pt x="542" y="1084"/>
                  </a:cubicBezTo>
                  <a:cubicBezTo>
                    <a:pt x="843" y="1084"/>
                    <a:pt x="1085" y="842"/>
                    <a:pt x="1085" y="542"/>
                  </a:cubicBezTo>
                  <a:cubicBezTo>
                    <a:pt x="1085" y="243"/>
                    <a:pt x="843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7011895" y="4450352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3" y="0"/>
                  </a:moveTo>
                  <a:cubicBezTo>
                    <a:pt x="243" y="0"/>
                    <a:pt x="1" y="243"/>
                    <a:pt x="1" y="543"/>
                  </a:cubicBezTo>
                  <a:cubicBezTo>
                    <a:pt x="1" y="842"/>
                    <a:pt x="243" y="1084"/>
                    <a:pt x="543" y="1084"/>
                  </a:cubicBezTo>
                  <a:cubicBezTo>
                    <a:pt x="842" y="1084"/>
                    <a:pt x="1085" y="842"/>
                    <a:pt x="1085" y="543"/>
                  </a:cubicBezTo>
                  <a:cubicBezTo>
                    <a:pt x="1085" y="243"/>
                    <a:pt x="842" y="0"/>
                    <a:pt x="5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6733441" y="4547204"/>
              <a:ext cx="81027" cy="81027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3" y="1"/>
                  </a:moveTo>
                  <a:cubicBezTo>
                    <a:pt x="351" y="1"/>
                    <a:pt x="1" y="351"/>
                    <a:pt x="1" y="784"/>
                  </a:cubicBezTo>
                  <a:cubicBezTo>
                    <a:pt x="1" y="1216"/>
                    <a:pt x="351" y="1566"/>
                    <a:pt x="783" y="1566"/>
                  </a:cubicBezTo>
                  <a:cubicBezTo>
                    <a:pt x="1216" y="1566"/>
                    <a:pt x="1566" y="1216"/>
                    <a:pt x="1566" y="784"/>
                  </a:cubicBezTo>
                  <a:cubicBezTo>
                    <a:pt x="1566" y="351"/>
                    <a:pt x="1216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6655515" y="4469278"/>
              <a:ext cx="236825" cy="236877"/>
            </a:xfrm>
            <a:custGeom>
              <a:avLst/>
              <a:gdLst/>
              <a:ahLst/>
              <a:cxnLst/>
              <a:rect l="l" t="t" r="r" b="b"/>
              <a:pathLst>
                <a:path w="4580" h="4581" extrusionOk="0">
                  <a:moveTo>
                    <a:pt x="2290" y="156"/>
                  </a:moveTo>
                  <a:cubicBezTo>
                    <a:pt x="3468" y="156"/>
                    <a:pt x="4426" y="1113"/>
                    <a:pt x="4426" y="2291"/>
                  </a:cubicBezTo>
                  <a:cubicBezTo>
                    <a:pt x="4426" y="3468"/>
                    <a:pt x="3468" y="4427"/>
                    <a:pt x="2290" y="4427"/>
                  </a:cubicBezTo>
                  <a:cubicBezTo>
                    <a:pt x="1113" y="4427"/>
                    <a:pt x="154" y="3468"/>
                    <a:pt x="154" y="2291"/>
                  </a:cubicBezTo>
                  <a:cubicBezTo>
                    <a:pt x="154" y="1113"/>
                    <a:pt x="1113" y="156"/>
                    <a:pt x="2290" y="156"/>
                  </a:cubicBezTo>
                  <a:close/>
                  <a:moveTo>
                    <a:pt x="2290" y="1"/>
                  </a:moveTo>
                  <a:cubicBezTo>
                    <a:pt x="1028" y="1"/>
                    <a:pt x="1" y="1028"/>
                    <a:pt x="1" y="2291"/>
                  </a:cubicBezTo>
                  <a:cubicBezTo>
                    <a:pt x="1" y="3553"/>
                    <a:pt x="1028" y="4580"/>
                    <a:pt x="2290" y="4580"/>
                  </a:cubicBezTo>
                  <a:cubicBezTo>
                    <a:pt x="3553" y="4580"/>
                    <a:pt x="4579" y="3553"/>
                    <a:pt x="4579" y="2291"/>
                  </a:cubicBezTo>
                  <a:cubicBezTo>
                    <a:pt x="4579" y="1028"/>
                    <a:pt x="3553" y="1"/>
                    <a:pt x="2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7202651" y="4863251"/>
              <a:ext cx="80976" cy="81027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1"/>
                  </a:moveTo>
                  <a:cubicBezTo>
                    <a:pt x="350" y="1"/>
                    <a:pt x="0" y="351"/>
                    <a:pt x="0" y="783"/>
                  </a:cubicBezTo>
                  <a:cubicBezTo>
                    <a:pt x="0" y="1216"/>
                    <a:pt x="350" y="1566"/>
                    <a:pt x="783" y="1566"/>
                  </a:cubicBezTo>
                  <a:cubicBezTo>
                    <a:pt x="1215" y="1566"/>
                    <a:pt x="1565" y="1216"/>
                    <a:pt x="1565" y="783"/>
                  </a:cubicBezTo>
                  <a:cubicBezTo>
                    <a:pt x="1565" y="351"/>
                    <a:pt x="1215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7924100" y="4417982"/>
              <a:ext cx="81027" cy="81079"/>
            </a:xfrm>
            <a:custGeom>
              <a:avLst/>
              <a:gdLst/>
              <a:ahLst/>
              <a:cxnLst/>
              <a:rect l="l" t="t" r="r" b="b"/>
              <a:pathLst>
                <a:path w="1567" h="1568" extrusionOk="0">
                  <a:moveTo>
                    <a:pt x="784" y="1"/>
                  </a:moveTo>
                  <a:cubicBezTo>
                    <a:pt x="351" y="1"/>
                    <a:pt x="0" y="352"/>
                    <a:pt x="0" y="785"/>
                  </a:cubicBezTo>
                  <a:cubicBezTo>
                    <a:pt x="0" y="1216"/>
                    <a:pt x="351" y="1567"/>
                    <a:pt x="784" y="1567"/>
                  </a:cubicBezTo>
                  <a:cubicBezTo>
                    <a:pt x="1215" y="1567"/>
                    <a:pt x="1567" y="1216"/>
                    <a:pt x="1567" y="785"/>
                  </a:cubicBezTo>
                  <a:cubicBezTo>
                    <a:pt x="1567" y="352"/>
                    <a:pt x="1215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7846225" y="4340108"/>
              <a:ext cx="236773" cy="236825"/>
            </a:xfrm>
            <a:custGeom>
              <a:avLst/>
              <a:gdLst/>
              <a:ahLst/>
              <a:cxnLst/>
              <a:rect l="l" t="t" r="r" b="b"/>
              <a:pathLst>
                <a:path w="4579" h="4580" extrusionOk="0">
                  <a:moveTo>
                    <a:pt x="2290" y="154"/>
                  </a:moveTo>
                  <a:cubicBezTo>
                    <a:pt x="3467" y="154"/>
                    <a:pt x="4425" y="1112"/>
                    <a:pt x="4425" y="2291"/>
                  </a:cubicBezTo>
                  <a:cubicBezTo>
                    <a:pt x="4425" y="3468"/>
                    <a:pt x="3467" y="4426"/>
                    <a:pt x="2290" y="4426"/>
                  </a:cubicBezTo>
                  <a:cubicBezTo>
                    <a:pt x="1113" y="4426"/>
                    <a:pt x="154" y="3468"/>
                    <a:pt x="154" y="2291"/>
                  </a:cubicBezTo>
                  <a:cubicBezTo>
                    <a:pt x="154" y="1112"/>
                    <a:pt x="1113" y="154"/>
                    <a:pt x="2290" y="154"/>
                  </a:cubicBezTo>
                  <a:close/>
                  <a:moveTo>
                    <a:pt x="2290" y="1"/>
                  </a:moveTo>
                  <a:cubicBezTo>
                    <a:pt x="1027" y="1"/>
                    <a:pt x="0" y="1028"/>
                    <a:pt x="0" y="2291"/>
                  </a:cubicBezTo>
                  <a:cubicBezTo>
                    <a:pt x="0" y="3553"/>
                    <a:pt x="1027" y="4579"/>
                    <a:pt x="2290" y="4579"/>
                  </a:cubicBezTo>
                  <a:cubicBezTo>
                    <a:pt x="3553" y="4579"/>
                    <a:pt x="4579" y="3553"/>
                    <a:pt x="4579" y="2291"/>
                  </a:cubicBezTo>
                  <a:cubicBezTo>
                    <a:pt x="4579" y="1028"/>
                    <a:pt x="3553" y="1"/>
                    <a:pt x="2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8284979" y="3337722"/>
              <a:ext cx="81079" cy="81027"/>
            </a:xfrm>
            <a:custGeom>
              <a:avLst/>
              <a:gdLst/>
              <a:ahLst/>
              <a:cxnLst/>
              <a:rect l="l" t="t" r="r" b="b"/>
              <a:pathLst>
                <a:path w="1568" h="1567" extrusionOk="0">
                  <a:moveTo>
                    <a:pt x="783" y="0"/>
                  </a:moveTo>
                  <a:cubicBezTo>
                    <a:pt x="352" y="0"/>
                    <a:pt x="1" y="351"/>
                    <a:pt x="1" y="783"/>
                  </a:cubicBezTo>
                  <a:cubicBezTo>
                    <a:pt x="1" y="1216"/>
                    <a:pt x="352" y="1567"/>
                    <a:pt x="783" y="1567"/>
                  </a:cubicBezTo>
                  <a:cubicBezTo>
                    <a:pt x="1216" y="1567"/>
                    <a:pt x="1567" y="1216"/>
                    <a:pt x="1567" y="783"/>
                  </a:cubicBezTo>
                  <a:cubicBezTo>
                    <a:pt x="1567" y="351"/>
                    <a:pt x="1216" y="0"/>
                    <a:pt x="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8207105" y="3259848"/>
              <a:ext cx="236825" cy="236773"/>
            </a:xfrm>
            <a:custGeom>
              <a:avLst/>
              <a:gdLst/>
              <a:ahLst/>
              <a:cxnLst/>
              <a:rect l="l" t="t" r="r" b="b"/>
              <a:pathLst>
                <a:path w="4580" h="4579" extrusionOk="0">
                  <a:moveTo>
                    <a:pt x="2291" y="154"/>
                  </a:moveTo>
                  <a:cubicBezTo>
                    <a:pt x="3468" y="154"/>
                    <a:pt x="4426" y="1111"/>
                    <a:pt x="4426" y="2289"/>
                  </a:cubicBezTo>
                  <a:cubicBezTo>
                    <a:pt x="4426" y="3468"/>
                    <a:pt x="3468" y="4425"/>
                    <a:pt x="2291" y="4425"/>
                  </a:cubicBezTo>
                  <a:cubicBezTo>
                    <a:pt x="1112" y="4425"/>
                    <a:pt x="154" y="3468"/>
                    <a:pt x="154" y="2289"/>
                  </a:cubicBezTo>
                  <a:cubicBezTo>
                    <a:pt x="154" y="1111"/>
                    <a:pt x="1112" y="154"/>
                    <a:pt x="2291" y="154"/>
                  </a:cubicBezTo>
                  <a:close/>
                  <a:moveTo>
                    <a:pt x="2291" y="0"/>
                  </a:moveTo>
                  <a:cubicBezTo>
                    <a:pt x="1028" y="0"/>
                    <a:pt x="1" y="1028"/>
                    <a:pt x="1" y="2289"/>
                  </a:cubicBezTo>
                  <a:cubicBezTo>
                    <a:pt x="1" y="3552"/>
                    <a:pt x="1028" y="4579"/>
                    <a:pt x="2291" y="4579"/>
                  </a:cubicBezTo>
                  <a:cubicBezTo>
                    <a:pt x="3552" y="4579"/>
                    <a:pt x="4579" y="3552"/>
                    <a:pt x="4579" y="2289"/>
                  </a:cubicBezTo>
                  <a:cubicBezTo>
                    <a:pt x="4579" y="1028"/>
                    <a:pt x="3552" y="0"/>
                    <a:pt x="2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7943904" y="3317038"/>
              <a:ext cx="122394" cy="122394"/>
            </a:xfrm>
            <a:custGeom>
              <a:avLst/>
              <a:gdLst/>
              <a:ahLst/>
              <a:cxnLst/>
              <a:rect l="l" t="t" r="r" b="b"/>
              <a:pathLst>
                <a:path w="2367" h="2367" extrusionOk="0">
                  <a:moveTo>
                    <a:pt x="1184" y="154"/>
                  </a:moveTo>
                  <a:cubicBezTo>
                    <a:pt x="1751" y="154"/>
                    <a:pt x="2213" y="615"/>
                    <a:pt x="2213" y="1183"/>
                  </a:cubicBezTo>
                  <a:cubicBezTo>
                    <a:pt x="2213" y="1752"/>
                    <a:pt x="1751" y="2213"/>
                    <a:pt x="1184" y="2213"/>
                  </a:cubicBezTo>
                  <a:cubicBezTo>
                    <a:pt x="616" y="2213"/>
                    <a:pt x="154" y="1752"/>
                    <a:pt x="154" y="1183"/>
                  </a:cubicBezTo>
                  <a:cubicBezTo>
                    <a:pt x="154" y="615"/>
                    <a:pt x="616" y="154"/>
                    <a:pt x="1184" y="154"/>
                  </a:cubicBezTo>
                  <a:close/>
                  <a:moveTo>
                    <a:pt x="1184" y="1"/>
                  </a:moveTo>
                  <a:cubicBezTo>
                    <a:pt x="531" y="1"/>
                    <a:pt x="0" y="530"/>
                    <a:pt x="0" y="1183"/>
                  </a:cubicBezTo>
                  <a:cubicBezTo>
                    <a:pt x="0" y="1836"/>
                    <a:pt x="531" y="2366"/>
                    <a:pt x="1184" y="2366"/>
                  </a:cubicBezTo>
                  <a:cubicBezTo>
                    <a:pt x="1836" y="2366"/>
                    <a:pt x="2367" y="1836"/>
                    <a:pt x="2367" y="1183"/>
                  </a:cubicBezTo>
                  <a:cubicBezTo>
                    <a:pt x="2367" y="530"/>
                    <a:pt x="1836" y="1"/>
                    <a:pt x="1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5737830" y="4152868"/>
              <a:ext cx="188426" cy="1056354"/>
            </a:xfrm>
            <a:custGeom>
              <a:avLst/>
              <a:gdLst/>
              <a:ahLst/>
              <a:cxnLst/>
              <a:rect l="l" t="t" r="r" b="b"/>
              <a:pathLst>
                <a:path w="3644" h="20429" extrusionOk="0">
                  <a:moveTo>
                    <a:pt x="2406" y="1"/>
                  </a:moveTo>
                  <a:cubicBezTo>
                    <a:pt x="1723" y="1"/>
                    <a:pt x="1169" y="555"/>
                    <a:pt x="1169" y="1238"/>
                  </a:cubicBezTo>
                  <a:cubicBezTo>
                    <a:pt x="1169" y="1525"/>
                    <a:pt x="1270" y="1785"/>
                    <a:pt x="1434" y="1994"/>
                  </a:cubicBezTo>
                  <a:lnTo>
                    <a:pt x="46" y="3382"/>
                  </a:lnTo>
                  <a:cubicBezTo>
                    <a:pt x="17" y="3410"/>
                    <a:pt x="1" y="3449"/>
                    <a:pt x="1" y="3491"/>
                  </a:cubicBezTo>
                  <a:lnTo>
                    <a:pt x="1" y="13384"/>
                  </a:lnTo>
                  <a:cubicBezTo>
                    <a:pt x="1" y="13424"/>
                    <a:pt x="17" y="13463"/>
                    <a:pt x="46" y="13493"/>
                  </a:cubicBezTo>
                  <a:lnTo>
                    <a:pt x="2189" y="15636"/>
                  </a:lnTo>
                  <a:lnTo>
                    <a:pt x="2189" y="20275"/>
                  </a:lnTo>
                  <a:cubicBezTo>
                    <a:pt x="2189" y="20359"/>
                    <a:pt x="2258" y="20429"/>
                    <a:pt x="2343" y="20429"/>
                  </a:cubicBezTo>
                  <a:cubicBezTo>
                    <a:pt x="2428" y="20429"/>
                    <a:pt x="2496" y="20359"/>
                    <a:pt x="2496" y="20275"/>
                  </a:cubicBezTo>
                  <a:lnTo>
                    <a:pt x="2496" y="15572"/>
                  </a:lnTo>
                  <a:cubicBezTo>
                    <a:pt x="2496" y="15531"/>
                    <a:pt x="2480" y="15492"/>
                    <a:pt x="2451" y="15464"/>
                  </a:cubicBezTo>
                  <a:lnTo>
                    <a:pt x="308" y="13320"/>
                  </a:lnTo>
                  <a:lnTo>
                    <a:pt x="308" y="3554"/>
                  </a:lnTo>
                  <a:lnTo>
                    <a:pt x="1650" y="2211"/>
                  </a:lnTo>
                  <a:lnTo>
                    <a:pt x="1651" y="2211"/>
                  </a:lnTo>
                  <a:cubicBezTo>
                    <a:pt x="1860" y="2375"/>
                    <a:pt x="2120" y="2476"/>
                    <a:pt x="2406" y="2476"/>
                  </a:cubicBezTo>
                  <a:cubicBezTo>
                    <a:pt x="3090" y="2476"/>
                    <a:pt x="3643" y="1922"/>
                    <a:pt x="3643" y="1238"/>
                  </a:cubicBezTo>
                  <a:cubicBezTo>
                    <a:pt x="3643" y="555"/>
                    <a:pt x="3090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5835302" y="4189944"/>
              <a:ext cx="53932" cy="53932"/>
            </a:xfrm>
            <a:custGeom>
              <a:avLst/>
              <a:gdLst/>
              <a:ahLst/>
              <a:cxnLst/>
              <a:rect l="l" t="t" r="r" b="b"/>
              <a:pathLst>
                <a:path w="1043" h="1043" extrusionOk="0">
                  <a:moveTo>
                    <a:pt x="521" y="0"/>
                  </a:moveTo>
                  <a:cubicBezTo>
                    <a:pt x="233" y="0"/>
                    <a:pt x="0" y="234"/>
                    <a:pt x="0" y="521"/>
                  </a:cubicBezTo>
                  <a:cubicBezTo>
                    <a:pt x="0" y="809"/>
                    <a:pt x="233" y="1043"/>
                    <a:pt x="521" y="1043"/>
                  </a:cubicBezTo>
                  <a:cubicBezTo>
                    <a:pt x="809" y="1043"/>
                    <a:pt x="1043" y="809"/>
                    <a:pt x="1043" y="521"/>
                  </a:cubicBezTo>
                  <a:cubicBezTo>
                    <a:pt x="1043" y="234"/>
                    <a:pt x="809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5925793" y="4025353"/>
              <a:ext cx="484354" cy="1183815"/>
            </a:xfrm>
            <a:custGeom>
              <a:avLst/>
              <a:gdLst/>
              <a:ahLst/>
              <a:cxnLst/>
              <a:rect l="l" t="t" r="r" b="b"/>
              <a:pathLst>
                <a:path w="9367" h="22894" extrusionOk="0">
                  <a:moveTo>
                    <a:pt x="1897" y="1"/>
                  </a:moveTo>
                  <a:cubicBezTo>
                    <a:pt x="1214" y="1"/>
                    <a:pt x="661" y="555"/>
                    <a:pt x="661" y="1238"/>
                  </a:cubicBezTo>
                  <a:cubicBezTo>
                    <a:pt x="661" y="1847"/>
                    <a:pt x="1103" y="2352"/>
                    <a:pt x="1683" y="2454"/>
                  </a:cubicBezTo>
                  <a:lnTo>
                    <a:pt x="1683" y="8153"/>
                  </a:lnTo>
                  <a:lnTo>
                    <a:pt x="46" y="9790"/>
                  </a:lnTo>
                  <a:cubicBezTo>
                    <a:pt x="17" y="9819"/>
                    <a:pt x="1" y="9858"/>
                    <a:pt x="1" y="9899"/>
                  </a:cubicBezTo>
                  <a:lnTo>
                    <a:pt x="1" y="13697"/>
                  </a:lnTo>
                  <a:cubicBezTo>
                    <a:pt x="1" y="13738"/>
                    <a:pt x="17" y="13778"/>
                    <a:pt x="46" y="13806"/>
                  </a:cubicBezTo>
                  <a:lnTo>
                    <a:pt x="9090" y="22849"/>
                  </a:lnTo>
                  <a:cubicBezTo>
                    <a:pt x="9119" y="22879"/>
                    <a:pt x="9158" y="22894"/>
                    <a:pt x="9198" y="22894"/>
                  </a:cubicBezTo>
                  <a:cubicBezTo>
                    <a:pt x="9237" y="22894"/>
                    <a:pt x="9276" y="22879"/>
                    <a:pt x="9307" y="22849"/>
                  </a:cubicBezTo>
                  <a:cubicBezTo>
                    <a:pt x="9366" y="22790"/>
                    <a:pt x="9366" y="22692"/>
                    <a:pt x="9307" y="22631"/>
                  </a:cubicBezTo>
                  <a:lnTo>
                    <a:pt x="308" y="13634"/>
                  </a:lnTo>
                  <a:lnTo>
                    <a:pt x="308" y="9963"/>
                  </a:lnTo>
                  <a:lnTo>
                    <a:pt x="1946" y="8326"/>
                  </a:lnTo>
                  <a:cubicBezTo>
                    <a:pt x="1974" y="8297"/>
                    <a:pt x="1991" y="8258"/>
                    <a:pt x="1991" y="8217"/>
                  </a:cubicBezTo>
                  <a:lnTo>
                    <a:pt x="1991" y="2466"/>
                  </a:lnTo>
                  <a:cubicBezTo>
                    <a:pt x="2629" y="2417"/>
                    <a:pt x="3135" y="1890"/>
                    <a:pt x="3135" y="1238"/>
                  </a:cubicBezTo>
                  <a:cubicBezTo>
                    <a:pt x="3135" y="555"/>
                    <a:pt x="2580" y="1"/>
                    <a:pt x="1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5996893" y="4062429"/>
              <a:ext cx="53984" cy="53880"/>
            </a:xfrm>
            <a:custGeom>
              <a:avLst/>
              <a:gdLst/>
              <a:ahLst/>
              <a:cxnLst/>
              <a:rect l="l" t="t" r="r" b="b"/>
              <a:pathLst>
                <a:path w="1044" h="1042" extrusionOk="0">
                  <a:moveTo>
                    <a:pt x="522" y="0"/>
                  </a:moveTo>
                  <a:cubicBezTo>
                    <a:pt x="235" y="0"/>
                    <a:pt x="1" y="233"/>
                    <a:pt x="1" y="521"/>
                  </a:cubicBezTo>
                  <a:cubicBezTo>
                    <a:pt x="1" y="809"/>
                    <a:pt x="235" y="1042"/>
                    <a:pt x="522" y="1042"/>
                  </a:cubicBezTo>
                  <a:cubicBezTo>
                    <a:pt x="811" y="1042"/>
                    <a:pt x="1043" y="809"/>
                    <a:pt x="1043" y="521"/>
                  </a:cubicBezTo>
                  <a:cubicBezTo>
                    <a:pt x="1043" y="233"/>
                    <a:pt x="811" y="0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5576031" y="4457126"/>
              <a:ext cx="138372" cy="752049"/>
            </a:xfrm>
            <a:custGeom>
              <a:avLst/>
              <a:gdLst/>
              <a:ahLst/>
              <a:cxnLst/>
              <a:rect l="l" t="t" r="r" b="b"/>
              <a:pathLst>
                <a:path w="2676" h="14544" extrusionOk="0">
                  <a:moveTo>
                    <a:pt x="1438" y="0"/>
                  </a:moveTo>
                  <a:cubicBezTo>
                    <a:pt x="755" y="0"/>
                    <a:pt x="200" y="555"/>
                    <a:pt x="200" y="1238"/>
                  </a:cubicBezTo>
                  <a:cubicBezTo>
                    <a:pt x="200" y="1525"/>
                    <a:pt x="302" y="1786"/>
                    <a:pt x="466" y="1996"/>
                  </a:cubicBezTo>
                  <a:lnTo>
                    <a:pt x="45" y="2417"/>
                  </a:lnTo>
                  <a:cubicBezTo>
                    <a:pt x="17" y="2445"/>
                    <a:pt x="1" y="2484"/>
                    <a:pt x="1" y="2526"/>
                  </a:cubicBezTo>
                  <a:lnTo>
                    <a:pt x="1" y="8856"/>
                  </a:lnTo>
                  <a:cubicBezTo>
                    <a:pt x="1" y="8896"/>
                    <a:pt x="17" y="8935"/>
                    <a:pt x="45" y="8965"/>
                  </a:cubicBezTo>
                  <a:lnTo>
                    <a:pt x="1990" y="10908"/>
                  </a:lnTo>
                  <a:lnTo>
                    <a:pt x="1990" y="14390"/>
                  </a:lnTo>
                  <a:cubicBezTo>
                    <a:pt x="1990" y="14475"/>
                    <a:pt x="2059" y="14544"/>
                    <a:pt x="2144" y="14544"/>
                  </a:cubicBezTo>
                  <a:cubicBezTo>
                    <a:pt x="2229" y="14544"/>
                    <a:pt x="2297" y="14475"/>
                    <a:pt x="2297" y="14390"/>
                  </a:cubicBezTo>
                  <a:lnTo>
                    <a:pt x="2297" y="10846"/>
                  </a:lnTo>
                  <a:cubicBezTo>
                    <a:pt x="2297" y="10804"/>
                    <a:pt x="2281" y="10765"/>
                    <a:pt x="2253" y="10737"/>
                  </a:cubicBezTo>
                  <a:lnTo>
                    <a:pt x="308" y="8792"/>
                  </a:lnTo>
                  <a:lnTo>
                    <a:pt x="308" y="2589"/>
                  </a:lnTo>
                  <a:lnTo>
                    <a:pt x="684" y="2213"/>
                  </a:lnTo>
                  <a:lnTo>
                    <a:pt x="685" y="2213"/>
                  </a:lnTo>
                  <a:cubicBezTo>
                    <a:pt x="894" y="2375"/>
                    <a:pt x="1153" y="2475"/>
                    <a:pt x="1438" y="2475"/>
                  </a:cubicBezTo>
                  <a:cubicBezTo>
                    <a:pt x="2121" y="2475"/>
                    <a:pt x="2676" y="1921"/>
                    <a:pt x="2676" y="1238"/>
                  </a:cubicBezTo>
                  <a:cubicBezTo>
                    <a:pt x="2676" y="555"/>
                    <a:pt x="2121" y="0"/>
                    <a:pt x="14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5623397" y="4494150"/>
              <a:ext cx="53984" cy="53984"/>
            </a:xfrm>
            <a:custGeom>
              <a:avLst/>
              <a:gdLst/>
              <a:ahLst/>
              <a:cxnLst/>
              <a:rect l="l" t="t" r="r" b="b"/>
              <a:pathLst>
                <a:path w="1044" h="1044" extrusionOk="0">
                  <a:moveTo>
                    <a:pt x="522" y="1"/>
                  </a:moveTo>
                  <a:cubicBezTo>
                    <a:pt x="235" y="1"/>
                    <a:pt x="1" y="234"/>
                    <a:pt x="1" y="522"/>
                  </a:cubicBezTo>
                  <a:cubicBezTo>
                    <a:pt x="1" y="809"/>
                    <a:pt x="235" y="1044"/>
                    <a:pt x="522" y="1044"/>
                  </a:cubicBezTo>
                  <a:cubicBezTo>
                    <a:pt x="809" y="1044"/>
                    <a:pt x="1043" y="809"/>
                    <a:pt x="1043" y="522"/>
                  </a:cubicBezTo>
                  <a:cubicBezTo>
                    <a:pt x="1043" y="234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6361134" y="4534018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3" y="1"/>
                  </a:moveTo>
                  <a:cubicBezTo>
                    <a:pt x="244" y="1"/>
                    <a:pt x="0" y="243"/>
                    <a:pt x="0" y="542"/>
                  </a:cubicBezTo>
                  <a:cubicBezTo>
                    <a:pt x="0" y="842"/>
                    <a:pt x="244" y="1085"/>
                    <a:pt x="543" y="1085"/>
                  </a:cubicBezTo>
                  <a:cubicBezTo>
                    <a:pt x="842" y="1085"/>
                    <a:pt x="1084" y="842"/>
                    <a:pt x="1084" y="542"/>
                  </a:cubicBezTo>
                  <a:cubicBezTo>
                    <a:pt x="1084" y="243"/>
                    <a:pt x="842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6273642" y="4446474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1"/>
                  </a:moveTo>
                  <a:cubicBezTo>
                    <a:pt x="243" y="1"/>
                    <a:pt x="1" y="243"/>
                    <a:pt x="1" y="543"/>
                  </a:cubicBezTo>
                  <a:cubicBezTo>
                    <a:pt x="1" y="842"/>
                    <a:pt x="243" y="1085"/>
                    <a:pt x="542" y="1085"/>
                  </a:cubicBezTo>
                  <a:cubicBezTo>
                    <a:pt x="841" y="1085"/>
                    <a:pt x="1085" y="842"/>
                    <a:pt x="1085" y="543"/>
                  </a:cubicBezTo>
                  <a:cubicBezTo>
                    <a:pt x="1085" y="243"/>
                    <a:pt x="841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6183667" y="4356500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1"/>
                  </a:moveTo>
                  <a:cubicBezTo>
                    <a:pt x="243" y="1"/>
                    <a:pt x="0" y="244"/>
                    <a:pt x="0" y="543"/>
                  </a:cubicBezTo>
                  <a:cubicBezTo>
                    <a:pt x="0" y="842"/>
                    <a:pt x="243" y="1085"/>
                    <a:pt x="542" y="1085"/>
                  </a:cubicBezTo>
                  <a:cubicBezTo>
                    <a:pt x="842" y="1085"/>
                    <a:pt x="1084" y="842"/>
                    <a:pt x="1084" y="543"/>
                  </a:cubicBezTo>
                  <a:cubicBezTo>
                    <a:pt x="1084" y="244"/>
                    <a:pt x="842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5893320" y="4690956"/>
              <a:ext cx="80976" cy="81027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0"/>
                  </a:moveTo>
                  <a:cubicBezTo>
                    <a:pt x="350" y="0"/>
                    <a:pt x="0" y="351"/>
                    <a:pt x="0" y="784"/>
                  </a:cubicBezTo>
                  <a:cubicBezTo>
                    <a:pt x="0" y="1216"/>
                    <a:pt x="350" y="1567"/>
                    <a:pt x="783" y="1567"/>
                  </a:cubicBezTo>
                  <a:cubicBezTo>
                    <a:pt x="1215" y="1567"/>
                    <a:pt x="1565" y="1216"/>
                    <a:pt x="1565" y="784"/>
                  </a:cubicBezTo>
                  <a:cubicBezTo>
                    <a:pt x="1565" y="351"/>
                    <a:pt x="1215" y="0"/>
                    <a:pt x="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5815394" y="4613081"/>
              <a:ext cx="236825" cy="236773"/>
            </a:xfrm>
            <a:custGeom>
              <a:avLst/>
              <a:gdLst/>
              <a:ahLst/>
              <a:cxnLst/>
              <a:rect l="l" t="t" r="r" b="b"/>
              <a:pathLst>
                <a:path w="4580" h="4579" extrusionOk="0">
                  <a:moveTo>
                    <a:pt x="2290" y="154"/>
                  </a:moveTo>
                  <a:cubicBezTo>
                    <a:pt x="3467" y="154"/>
                    <a:pt x="4426" y="1111"/>
                    <a:pt x="4426" y="2290"/>
                  </a:cubicBezTo>
                  <a:cubicBezTo>
                    <a:pt x="4426" y="3468"/>
                    <a:pt x="3467" y="4425"/>
                    <a:pt x="2290" y="4425"/>
                  </a:cubicBezTo>
                  <a:cubicBezTo>
                    <a:pt x="1112" y="4425"/>
                    <a:pt x="155" y="3468"/>
                    <a:pt x="155" y="2290"/>
                  </a:cubicBezTo>
                  <a:cubicBezTo>
                    <a:pt x="155" y="1113"/>
                    <a:pt x="1112" y="154"/>
                    <a:pt x="2290" y="154"/>
                  </a:cubicBezTo>
                  <a:close/>
                  <a:moveTo>
                    <a:pt x="2290" y="0"/>
                  </a:moveTo>
                  <a:cubicBezTo>
                    <a:pt x="1027" y="0"/>
                    <a:pt x="1" y="1028"/>
                    <a:pt x="1" y="2290"/>
                  </a:cubicBezTo>
                  <a:cubicBezTo>
                    <a:pt x="1" y="3553"/>
                    <a:pt x="1027" y="4579"/>
                    <a:pt x="2290" y="4579"/>
                  </a:cubicBezTo>
                  <a:cubicBezTo>
                    <a:pt x="3552" y="4579"/>
                    <a:pt x="4580" y="3551"/>
                    <a:pt x="4580" y="2290"/>
                  </a:cubicBezTo>
                  <a:cubicBezTo>
                    <a:pt x="4580" y="1028"/>
                    <a:pt x="3552" y="0"/>
                    <a:pt x="2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 rot="-5400000">
              <a:off x="5312917" y="4315298"/>
              <a:ext cx="142048" cy="142048"/>
            </a:xfrm>
            <a:custGeom>
              <a:avLst/>
              <a:gdLst/>
              <a:ahLst/>
              <a:cxnLst/>
              <a:rect l="l" t="t" r="r" b="b"/>
              <a:pathLst>
                <a:path w="2368" h="2368" extrusionOk="0">
                  <a:moveTo>
                    <a:pt x="1184" y="154"/>
                  </a:moveTo>
                  <a:cubicBezTo>
                    <a:pt x="1751" y="154"/>
                    <a:pt x="2214" y="616"/>
                    <a:pt x="2214" y="1184"/>
                  </a:cubicBezTo>
                  <a:cubicBezTo>
                    <a:pt x="2214" y="1751"/>
                    <a:pt x="1751" y="2213"/>
                    <a:pt x="1184" y="2213"/>
                  </a:cubicBezTo>
                  <a:cubicBezTo>
                    <a:pt x="617" y="2213"/>
                    <a:pt x="156" y="1751"/>
                    <a:pt x="156" y="1184"/>
                  </a:cubicBezTo>
                  <a:cubicBezTo>
                    <a:pt x="156" y="616"/>
                    <a:pt x="617" y="154"/>
                    <a:pt x="1184" y="154"/>
                  </a:cubicBezTo>
                  <a:close/>
                  <a:moveTo>
                    <a:pt x="1184" y="0"/>
                  </a:moveTo>
                  <a:cubicBezTo>
                    <a:pt x="531" y="0"/>
                    <a:pt x="1" y="531"/>
                    <a:pt x="1" y="1184"/>
                  </a:cubicBezTo>
                  <a:cubicBezTo>
                    <a:pt x="1" y="1836"/>
                    <a:pt x="531" y="2367"/>
                    <a:pt x="1184" y="2367"/>
                  </a:cubicBezTo>
                  <a:cubicBezTo>
                    <a:pt x="1837" y="2367"/>
                    <a:pt x="2367" y="1836"/>
                    <a:pt x="2367" y="1184"/>
                  </a:cubicBezTo>
                  <a:cubicBezTo>
                    <a:pt x="2367" y="531"/>
                    <a:pt x="1837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050"/>
            <a:ext cx="7704000" cy="572700"/>
          </a:xfrm>
        </p:spPr>
        <p:txBody>
          <a:bodyPr/>
          <a:lstStyle/>
          <a:p>
            <a:r>
              <a:rPr lang="pt-BR" dirty="0"/>
              <a:t>Mensagens de redirecionamento</a:t>
            </a:r>
            <a:br>
              <a:rPr lang="pt-BR" b="1" i="0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Inter"/>
              </a:rPr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B5E4BA-5EE5-8C62-7742-F420E9769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795304"/>
            <a:ext cx="7704000" cy="2141533"/>
          </a:xfrm>
        </p:spPr>
        <p:txBody>
          <a:bodyPr/>
          <a:lstStyle/>
          <a:p>
            <a:pPr mar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pt-BR" altLang="pt-BR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302 </a:t>
            </a:r>
            <a:r>
              <a:rPr lang="pt-BR" altLang="pt-BR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Found</a:t>
            </a:r>
            <a:r>
              <a:rPr lang="pt-BR" altLang="pt-BR" dirty="0"/>
              <a:t>: Este código de resposta significa que o URI do recurso solicitado foi alterado temporariamente. Outras alterações no URI podem ser feitas no futuro. Portanto, esta mesma URI deve ser utilizada pelo cliente em requisições futuras.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4B677E-3D05-C25C-8BAA-AA824D3F4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5077BA-2153-D199-B03A-1CC5765A4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3DED00F-4050-2733-325F-DC3D7CE81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109E14F-DCE9-5D9B-922C-DFC84F232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65F95CE-AD65-247F-ADCE-CACBEA194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76B2E75-27A0-5F0F-C1E1-4A42DA030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050"/>
            <a:ext cx="7704000" cy="572700"/>
          </a:xfrm>
        </p:spPr>
        <p:txBody>
          <a:bodyPr/>
          <a:lstStyle/>
          <a:p>
            <a:r>
              <a:rPr lang="pt-BR" dirty="0"/>
              <a:t>Respostas de erro do cliente</a:t>
            </a:r>
            <a:br>
              <a:rPr lang="pt-BR" b="1" i="0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Inter"/>
              </a:rPr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B5E4BA-5EE5-8C62-7742-F420E9769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795304"/>
            <a:ext cx="7704000" cy="2141533"/>
          </a:xfrm>
        </p:spPr>
        <p:txBody>
          <a:bodyPr/>
          <a:lstStyle/>
          <a:p>
            <a:pPr mar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pt-BR" altLang="pt-BR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400 </a:t>
            </a:r>
            <a:r>
              <a:rPr lang="pt-BR" altLang="pt-BR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Bad</a:t>
            </a:r>
            <a:r>
              <a:rPr lang="pt-BR" alt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altLang="pt-BR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Request</a:t>
            </a:r>
            <a:r>
              <a:rPr lang="pt-BR" altLang="pt-BR" dirty="0"/>
              <a:t>: O servidor não pode ou não irá processar a solicitação devido a algo que é percebido como um erro do cliente (por exemplo, sintaxe de solicitação malformada, enquadramento de mensagem de solicitação inválida ou roteamento de solicitação enganosa).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4B677E-3D05-C25C-8BAA-AA824D3F4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5077BA-2153-D199-B03A-1CC5765A4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3DED00F-4050-2733-325F-DC3D7CE81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109E14F-DCE9-5D9B-922C-DFC84F232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65F95CE-AD65-247F-ADCE-CACBEA194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76B2E75-27A0-5F0F-C1E1-4A42DA030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53A5917-9E3F-EBB6-0679-DCE6263D5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178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050"/>
            <a:ext cx="7704000" cy="572700"/>
          </a:xfrm>
        </p:spPr>
        <p:txBody>
          <a:bodyPr/>
          <a:lstStyle/>
          <a:p>
            <a:r>
              <a:rPr lang="pt-BR" dirty="0"/>
              <a:t>Respostas de erro do cliente</a:t>
            </a:r>
            <a:br>
              <a:rPr lang="pt-BR" b="1" i="0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Inter"/>
              </a:rPr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B5E4BA-5EE5-8C62-7742-F420E9769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795304"/>
            <a:ext cx="7704000" cy="2141533"/>
          </a:xfrm>
        </p:spPr>
        <p:txBody>
          <a:bodyPr/>
          <a:lstStyle/>
          <a:p>
            <a:pPr mar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401 </a:t>
            </a:r>
            <a:r>
              <a:rPr lang="pt-BR" altLang="pt-BR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Unauthorized</a:t>
            </a:r>
            <a:r>
              <a:rPr lang="pt-BR" altLang="pt-BR" dirty="0"/>
              <a:t>: Embora o padrão HTTP especifique "</a:t>
            </a:r>
            <a:r>
              <a:rPr lang="pt-BR" altLang="pt-BR" dirty="0" err="1"/>
              <a:t>unauthorized</a:t>
            </a:r>
            <a:r>
              <a:rPr lang="pt-BR" altLang="pt-BR" dirty="0"/>
              <a:t>", semanticamente, essa resposta significa "</a:t>
            </a:r>
            <a:r>
              <a:rPr lang="pt-BR" altLang="pt-BR" dirty="0" err="1"/>
              <a:t>unauthenticated</a:t>
            </a:r>
            <a:r>
              <a:rPr lang="pt-BR" altLang="pt-BR" dirty="0"/>
              <a:t>". Ou seja, o cliente deve se autenticar para obter a resposta solicitada.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4B677E-3D05-C25C-8BAA-AA824D3F4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5077BA-2153-D199-B03A-1CC5765A4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3DED00F-4050-2733-325F-DC3D7CE81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109E14F-DCE9-5D9B-922C-DFC84F232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65F95CE-AD65-247F-ADCE-CACBEA194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76B2E75-27A0-5F0F-C1E1-4A42DA030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53A5917-9E3F-EBB6-0679-DCE6263D5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9E9CD6F-52D1-13F1-18D0-0A6FC09BD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597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050"/>
            <a:ext cx="7704000" cy="572700"/>
          </a:xfrm>
        </p:spPr>
        <p:txBody>
          <a:bodyPr/>
          <a:lstStyle/>
          <a:p>
            <a:r>
              <a:rPr lang="pt-BR" dirty="0"/>
              <a:t>Respostas de erro do cliente</a:t>
            </a:r>
            <a:br>
              <a:rPr lang="pt-BR" b="1" i="0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Inter"/>
              </a:rPr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B5E4BA-5EE5-8C62-7742-F420E9769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795304"/>
            <a:ext cx="7704000" cy="2141533"/>
          </a:xfrm>
        </p:spPr>
        <p:txBody>
          <a:bodyPr/>
          <a:lstStyle/>
          <a:p>
            <a:pPr mar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pt-BR" altLang="pt-BR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403 </a:t>
            </a:r>
            <a:r>
              <a:rPr lang="pt-BR" altLang="pt-BR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Forbidden</a:t>
            </a:r>
            <a:r>
              <a:rPr lang="pt-BR" altLang="pt-BR" dirty="0"/>
              <a:t>: O cliente não tem direitos de acesso ao conteúdo; ou seja, não é autorizado, portanto o servidor está se recusando a fornecer o recurso solicitado. Ao contrário do 401 </a:t>
            </a:r>
            <a:r>
              <a:rPr lang="pt-BR" altLang="pt-BR" dirty="0" err="1"/>
              <a:t>Unauthorized</a:t>
            </a:r>
            <a:r>
              <a:rPr lang="pt-BR" altLang="pt-BR" dirty="0"/>
              <a:t>, a identidade do cliente é conhecida pelo servidor.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4B677E-3D05-C25C-8BAA-AA824D3F4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5077BA-2153-D199-B03A-1CC5765A4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3DED00F-4050-2733-325F-DC3D7CE81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109E14F-DCE9-5D9B-922C-DFC84F232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65F95CE-AD65-247F-ADCE-CACBEA194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76B2E75-27A0-5F0F-C1E1-4A42DA030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53A5917-9E3F-EBB6-0679-DCE6263D5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9E9CD6F-52D1-13F1-18D0-0A6FC09BD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A07D1D5-1570-9CD1-73CE-054837BF5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651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050"/>
            <a:ext cx="7704000" cy="572700"/>
          </a:xfrm>
        </p:spPr>
        <p:txBody>
          <a:bodyPr/>
          <a:lstStyle/>
          <a:p>
            <a:r>
              <a:rPr lang="pt-BR" dirty="0"/>
              <a:t>Respostas de erro do cliente</a:t>
            </a:r>
            <a:br>
              <a:rPr lang="pt-BR" b="1" i="0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Inter"/>
              </a:rPr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B5E4BA-5EE5-8C62-7742-F420E9769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795304"/>
            <a:ext cx="7704000" cy="2141533"/>
          </a:xfrm>
        </p:spPr>
        <p:txBody>
          <a:bodyPr/>
          <a:lstStyle/>
          <a:p>
            <a:pPr mar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pt-BR" altLang="pt-BR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404 </a:t>
            </a:r>
            <a:r>
              <a:rPr lang="pt-BR" altLang="pt-BR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</a:t>
            </a:r>
            <a:r>
              <a:rPr lang="pt-BR" alt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altLang="pt-BR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Found</a:t>
            </a:r>
            <a:r>
              <a:rPr lang="pt-BR" altLang="pt-BR" dirty="0"/>
              <a:t>: O servidor não pode encontrar o recurso solicitado. No navegador, isso significa que o URL não é reconhecido. Em uma API, isso também pode significar que o </a:t>
            </a:r>
            <a:r>
              <a:rPr lang="pt-BR" altLang="pt-BR" dirty="0" err="1"/>
              <a:t>endpoint</a:t>
            </a:r>
            <a:r>
              <a:rPr lang="pt-BR" altLang="pt-BR" dirty="0"/>
              <a:t> é válido, mas o próprio recurso não existe.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dirty="0"/>
              <a:t> Os servidores também podem enviar esta resposta em vez de 403 </a:t>
            </a:r>
            <a:r>
              <a:rPr lang="pt-BR" altLang="pt-BR" dirty="0" err="1"/>
              <a:t>Forbidden</a:t>
            </a:r>
            <a:r>
              <a:rPr lang="pt-BR" altLang="pt-BR" dirty="0"/>
              <a:t> para ocultar a existência de um recurso de um cliente não autorizado. Este código de resposta é provavelmente o mais conhecido devido à sua ocorrência frequente na web.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4B677E-3D05-C25C-8BAA-AA824D3F4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5077BA-2153-D199-B03A-1CC5765A4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3DED00F-4050-2733-325F-DC3D7CE81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109E14F-DCE9-5D9B-922C-DFC84F232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65F95CE-AD65-247F-ADCE-CACBEA194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76B2E75-27A0-5F0F-C1E1-4A42DA030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53A5917-9E3F-EBB6-0679-DCE6263D5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9E9CD6F-52D1-13F1-18D0-0A6FC09BD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A07D1D5-1570-9CD1-73CE-054837BF5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CABC098-7CF1-A269-E3D0-F9EB1A453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28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050"/>
            <a:ext cx="7704000" cy="572700"/>
          </a:xfrm>
        </p:spPr>
        <p:txBody>
          <a:bodyPr/>
          <a:lstStyle/>
          <a:p>
            <a:r>
              <a:rPr lang="pt-BR" dirty="0"/>
              <a:t>Respostas de erro do servidor</a:t>
            </a:r>
            <a:br>
              <a:rPr lang="pt-BR" b="1" i="0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Inter"/>
              </a:rPr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B5E4BA-5EE5-8C62-7742-F420E9769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795304"/>
            <a:ext cx="7704000" cy="2141533"/>
          </a:xfrm>
        </p:spPr>
        <p:txBody>
          <a:bodyPr/>
          <a:lstStyle/>
          <a:p>
            <a:pPr mar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pt-BR" altLang="pt-BR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500 </a:t>
            </a:r>
            <a:r>
              <a:rPr lang="pt-BR" altLang="pt-BR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Internal</a:t>
            </a:r>
            <a:r>
              <a:rPr lang="pt-BR" alt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Server </a:t>
            </a:r>
            <a:r>
              <a:rPr lang="pt-BR" altLang="pt-BR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Error</a:t>
            </a:r>
            <a:r>
              <a:rPr lang="pt-BR" altLang="pt-BR" dirty="0"/>
              <a:t>: O servidor encontrou uma situação com a qual não sabe lidar.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4B677E-3D05-C25C-8BAA-AA824D3F4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5077BA-2153-D199-B03A-1CC5765A4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3DED00F-4050-2733-325F-DC3D7CE81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109E14F-DCE9-5D9B-922C-DFC84F232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65F95CE-AD65-247F-ADCE-CACBEA194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76B2E75-27A0-5F0F-C1E1-4A42DA030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53A5917-9E3F-EBB6-0679-DCE6263D5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9E9CD6F-52D1-13F1-18D0-0A6FC09BD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A07D1D5-1570-9CD1-73CE-054837BF5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CABC098-7CF1-A269-E3D0-F9EB1A453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8342EB46-528B-E4D6-3CBB-324F4E90E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282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050"/>
            <a:ext cx="7704000" cy="572700"/>
          </a:xfrm>
        </p:spPr>
        <p:txBody>
          <a:bodyPr/>
          <a:lstStyle/>
          <a:p>
            <a:r>
              <a:rPr lang="pt-BR" dirty="0"/>
              <a:t>Respostas de erro do servidor</a:t>
            </a:r>
            <a:br>
              <a:rPr lang="pt-BR" b="1" i="0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Inter"/>
              </a:rPr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B5E4BA-5EE5-8C62-7742-F420E9769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795304"/>
            <a:ext cx="7704000" cy="2141533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501 </a:t>
            </a:r>
            <a:r>
              <a:rPr lang="pt-BR" altLang="pt-BR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</a:t>
            </a:r>
            <a:r>
              <a:rPr lang="pt-BR" alt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altLang="pt-BR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Implemented</a:t>
            </a:r>
            <a:r>
              <a:rPr lang="pt-BR" altLang="pt-BR" dirty="0"/>
              <a:t>: O método da requisição não é suportado pelo servidor e não pode ser manipulado. Os únicos métodos que servidores devem suportar (e portanto não devem retornar este código) são GET e HEAD.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4B677E-3D05-C25C-8BAA-AA824D3F4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5077BA-2153-D199-B03A-1CC5765A4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3DED00F-4050-2733-325F-DC3D7CE81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109E14F-DCE9-5D9B-922C-DFC84F232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65F95CE-AD65-247F-ADCE-CACBEA194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76B2E75-27A0-5F0F-C1E1-4A42DA030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53A5917-9E3F-EBB6-0679-DCE6263D5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9E9CD6F-52D1-13F1-18D0-0A6FC09BD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A07D1D5-1570-9CD1-73CE-054837BF5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CABC098-7CF1-A269-E3D0-F9EB1A453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8342EB46-528B-E4D6-3CBB-324F4E90E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E666CF3-B12F-BE72-1810-9A14EE582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427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050"/>
            <a:ext cx="7704000" cy="572700"/>
          </a:xfrm>
        </p:spPr>
        <p:txBody>
          <a:bodyPr/>
          <a:lstStyle/>
          <a:p>
            <a:r>
              <a:rPr lang="pt-BR" dirty="0"/>
              <a:t>Respostas de erro do servidor</a:t>
            </a:r>
            <a:br>
              <a:rPr lang="pt-BR" b="1" i="0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Inter"/>
              </a:rPr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B5E4BA-5EE5-8C62-7742-F420E9769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795304"/>
            <a:ext cx="7704000" cy="2141533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501 </a:t>
            </a:r>
            <a:r>
              <a:rPr lang="pt-BR" altLang="pt-BR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</a:t>
            </a:r>
            <a:r>
              <a:rPr lang="pt-BR" alt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altLang="pt-BR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Implemented</a:t>
            </a:r>
            <a:r>
              <a:rPr lang="pt-BR" altLang="pt-BR" dirty="0"/>
              <a:t>: O método da requisição não é suportado pelo servidor e não pode ser manipulado. Os únicos métodos que servidores devem suportar (e portanto não devem retornar este código) são GET e HEAD.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4B677E-3D05-C25C-8BAA-AA824D3F4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5077BA-2153-D199-B03A-1CC5765A4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3DED00F-4050-2733-325F-DC3D7CE81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109E14F-DCE9-5D9B-922C-DFC84F232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65F95CE-AD65-247F-ADCE-CACBEA194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76B2E75-27A0-5F0F-C1E1-4A42DA030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53A5917-9E3F-EBB6-0679-DCE6263D5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9E9CD6F-52D1-13F1-18D0-0A6FC09BD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A07D1D5-1570-9CD1-73CE-054837BF5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CABC098-7CF1-A269-E3D0-F9EB1A453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8342EB46-528B-E4D6-3CBB-324F4E90E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E666CF3-B12F-BE72-1810-9A14EE582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732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050"/>
            <a:ext cx="7704000" cy="572700"/>
          </a:xfrm>
        </p:spPr>
        <p:txBody>
          <a:bodyPr/>
          <a:lstStyle/>
          <a:p>
            <a:r>
              <a:rPr lang="pt-BR" dirty="0"/>
              <a:t>Respostas de erro do servidor</a:t>
            </a:r>
            <a:br>
              <a:rPr lang="pt-BR" b="1" i="0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Inter"/>
              </a:rPr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B5E4BA-5EE5-8C62-7742-F420E9769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795304"/>
            <a:ext cx="7704000" cy="2141533"/>
          </a:xfrm>
        </p:spPr>
        <p:txBody>
          <a:bodyPr/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502 </a:t>
            </a:r>
            <a:r>
              <a:rPr lang="pt-BR" altLang="pt-BR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Bad</a:t>
            </a:r>
            <a:r>
              <a:rPr lang="pt-BR" alt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Gateway</a:t>
            </a:r>
            <a:r>
              <a:rPr lang="pt-BR" altLang="pt-BR" dirty="0"/>
              <a:t>: Essa resposta de erro significa que o servidor, enquanto trabalhava como um gateway para obter uma resposta necessária para lidar com a solicitação, obteve uma resposta inválida.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4B677E-3D05-C25C-8BAA-AA824D3F4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5077BA-2153-D199-B03A-1CC5765A4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3DED00F-4050-2733-325F-DC3D7CE81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109E14F-DCE9-5D9B-922C-DFC84F232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65F95CE-AD65-247F-ADCE-CACBEA194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76B2E75-27A0-5F0F-C1E1-4A42DA030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53A5917-9E3F-EBB6-0679-DCE6263D5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9E9CD6F-52D1-13F1-18D0-0A6FC09BD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A07D1D5-1570-9CD1-73CE-054837BF5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CABC098-7CF1-A269-E3D0-F9EB1A453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8342EB46-528B-E4D6-3CBB-324F4E90E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E666CF3-B12F-BE72-1810-9A14EE582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9386513B-0192-F999-9A38-86F2C856A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99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050"/>
            <a:ext cx="7704000" cy="572700"/>
          </a:xfrm>
        </p:spPr>
        <p:txBody>
          <a:bodyPr/>
          <a:lstStyle/>
          <a:p>
            <a:r>
              <a:rPr lang="pt-BR" dirty="0"/>
              <a:t>Respostas de erro do servidor</a:t>
            </a:r>
            <a:br>
              <a:rPr lang="pt-BR" b="1" i="0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Inter"/>
              </a:rPr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B5E4BA-5EE5-8C62-7742-F420E9769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795304"/>
            <a:ext cx="7704000" cy="2141533"/>
          </a:xfrm>
        </p:spPr>
        <p:txBody>
          <a:bodyPr/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503 Service </a:t>
            </a:r>
            <a:r>
              <a:rPr lang="pt-BR" altLang="pt-BR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Unavailable</a:t>
            </a:r>
            <a:r>
              <a:rPr lang="pt-BR" altLang="pt-BR" dirty="0"/>
              <a:t>: O servidor não está pronto para manipular a requisição Causas comuns são um servidor em manutenção ou sobrecarregado.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dirty="0"/>
              <a:t>Note que junto a esta resposta, uma página amigável explicando o problema deveria ser enviada. Esta resposta deve ser usada para condições temporárias e o cabeçalho HTTP </a:t>
            </a:r>
            <a:r>
              <a:rPr lang="pt-BR" altLang="pt-BR" dirty="0" err="1"/>
              <a:t>Retry-After</a:t>
            </a:r>
            <a:r>
              <a:rPr lang="pt-BR" altLang="pt-BR" dirty="0"/>
              <a:t> deverá, se possível, conter o tempo estimado para recuperação do serviço.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4B677E-3D05-C25C-8BAA-AA824D3F4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5077BA-2153-D199-B03A-1CC5765A4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3DED00F-4050-2733-325F-DC3D7CE81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109E14F-DCE9-5D9B-922C-DFC84F232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65F95CE-AD65-247F-ADCE-CACBEA194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76B2E75-27A0-5F0F-C1E1-4A42DA030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53A5917-9E3F-EBB6-0679-DCE6263D5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9E9CD6F-52D1-13F1-18D0-0A6FC09BD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A07D1D5-1570-9CD1-73CE-054837BF5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CABC098-7CF1-A269-E3D0-F9EB1A453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8342EB46-528B-E4D6-3CBB-324F4E90E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E666CF3-B12F-BE72-1810-9A14EE582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9386513B-0192-F999-9A38-86F2C856A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BE2B62B5-B541-6EC1-57E2-DC65DFFBC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47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3554D-E24D-4B72-E908-543250EC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Respostas HTTP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AD6283-9523-536E-8F24-AF01207BFB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códigos de status de resposta HTTP indicam se uma solicitação </a:t>
            </a:r>
            <a:r>
              <a:rPr lang="pt-BR" u="sng" dirty="0">
                <a:hlinkClick r:id="rId2"/>
              </a:rPr>
              <a:t>HTTP</a:t>
            </a:r>
            <a:r>
              <a:rPr lang="pt-BR" dirty="0"/>
              <a:t> específica foi concluída com êxito. As respostas são agrupadas em cinco classes:</a:t>
            </a:r>
          </a:p>
        </p:txBody>
      </p:sp>
    </p:spTree>
    <p:extLst>
      <p:ext uri="{BB962C8B-B14F-4D97-AF65-F5344CB8AC3E}">
        <p14:creationId xmlns:p14="http://schemas.microsoft.com/office/powerpoint/2010/main" val="270102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Categorias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B5E4BA-5EE5-8C62-7742-F420E9769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Respostas Informativas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94DF4E3E-BA18-DFE8-E3F5-3B596A1DCA28}"/>
              </a:ext>
            </a:extLst>
          </p:cNvPr>
          <p:cNvSpPr txBox="1">
            <a:spLocks/>
          </p:cNvSpPr>
          <p:nvPr/>
        </p:nvSpPr>
        <p:spPr>
          <a:xfrm>
            <a:off x="720000" y="165435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Respostas bem-sucedidas</a:t>
            </a:r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9946A17B-7A36-1B1A-E65D-8310AB5B2F69}"/>
              </a:ext>
            </a:extLst>
          </p:cNvPr>
          <p:cNvSpPr txBox="1">
            <a:spLocks/>
          </p:cNvSpPr>
          <p:nvPr/>
        </p:nvSpPr>
        <p:spPr>
          <a:xfrm>
            <a:off x="720000" y="308655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 lang="pt-BR" dirty="0"/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3DEECA9-A25F-4633-AF68-4021AEAEDA67}"/>
              </a:ext>
            </a:extLst>
          </p:cNvPr>
          <p:cNvSpPr txBox="1">
            <a:spLocks/>
          </p:cNvSpPr>
          <p:nvPr/>
        </p:nvSpPr>
        <p:spPr>
          <a:xfrm>
            <a:off x="720000" y="214110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Mensagens de redirecionamento</a:t>
            </a: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CC46BD4D-A781-6971-A043-864C5B5203A9}"/>
              </a:ext>
            </a:extLst>
          </p:cNvPr>
          <p:cNvSpPr txBox="1">
            <a:spLocks/>
          </p:cNvSpPr>
          <p:nvPr/>
        </p:nvSpPr>
        <p:spPr>
          <a:xfrm>
            <a:off x="720000" y="2711256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Respostas de erro do cliente</a:t>
            </a: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12302699-EAE4-7C8F-F262-42D3B350C841}"/>
              </a:ext>
            </a:extLst>
          </p:cNvPr>
          <p:cNvSpPr txBox="1">
            <a:spLocks/>
          </p:cNvSpPr>
          <p:nvPr/>
        </p:nvSpPr>
        <p:spPr>
          <a:xfrm>
            <a:off x="720000" y="3281412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Respostas de erro do servidor</a:t>
            </a:r>
          </a:p>
        </p:txBody>
      </p:sp>
    </p:spTree>
    <p:extLst>
      <p:ext uri="{BB962C8B-B14F-4D97-AF65-F5344CB8AC3E}">
        <p14:creationId xmlns:p14="http://schemas.microsoft.com/office/powerpoint/2010/main" val="307015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Respostas informativas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B5E4BA-5EE5-8C62-7742-F420E9769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pt-BR" dirty="0"/>
              <a:t>100 Continue : Essa resposta provisória indica que o cliente deve continuar a solicitação ou ignorar a resposta se a solicitação já estiver concluída.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94DF4E3E-BA18-DFE8-E3F5-3B596A1DCA28}"/>
              </a:ext>
            </a:extLst>
          </p:cNvPr>
          <p:cNvSpPr txBox="1">
            <a:spLocks/>
          </p:cNvSpPr>
          <p:nvPr/>
        </p:nvSpPr>
        <p:spPr>
          <a:xfrm>
            <a:off x="827577" y="211305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101 </a:t>
            </a:r>
            <a:r>
              <a:rPr lang="pt-BR" altLang="pt-BR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Switching</a:t>
            </a:r>
            <a:r>
              <a:rPr lang="pt-BR" alt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altLang="pt-BR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Protocols</a:t>
            </a:r>
            <a:r>
              <a:rPr lang="pt-BR" altLang="pt-BR" dirty="0"/>
              <a:t> : Esse código é enviado em resposta a um cabeçalho de solicitação </a:t>
            </a:r>
            <a:r>
              <a:rPr lang="pt-BR" altLang="pt-BR" dirty="0">
                <a:hlinkClick r:id="rId3" tooltip="Esta página está disponível apenas em inglês no moment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Upgrade</a:t>
            </a:r>
            <a:r>
              <a:rPr lang="pt-BR" altLang="pt-BR" dirty="0"/>
              <a:t> do cliente e indica o protocolo para o qual o servidor está mudando.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D99A6F7-572F-C3FE-0BCC-59C38136D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207C8A8B-3D39-1532-741E-08ADE8AE51A1}"/>
              </a:ext>
            </a:extLst>
          </p:cNvPr>
          <p:cNvSpPr txBox="1">
            <a:spLocks/>
          </p:cNvSpPr>
          <p:nvPr/>
        </p:nvSpPr>
        <p:spPr>
          <a:xfrm>
            <a:off x="827577" y="3086549"/>
            <a:ext cx="7704000" cy="5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dirty="0">
                <a:hlinkClick r:id="rId4" tooltip="Esta página está disponível apenas em inglês no moment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102 </a:t>
            </a:r>
            <a:r>
              <a:rPr lang="pt-BR" altLang="pt-BR" dirty="0" err="1">
                <a:hlinkClick r:id="rId4" tooltip="Esta página está disponível apenas em inglês no moment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Processing</a:t>
            </a:r>
            <a:r>
              <a:rPr lang="pt-BR" altLang="pt-BR" dirty="0"/>
              <a:t> : Este código indica que o servidor recebeu e está processando a requisição, mas nenhuma resposta está disponível ainda.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19AC8DE-0428-DF80-082A-3064AE636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56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050"/>
            <a:ext cx="7704000" cy="572700"/>
          </a:xfrm>
        </p:spPr>
        <p:txBody>
          <a:bodyPr/>
          <a:lstStyle/>
          <a:p>
            <a:r>
              <a:rPr 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Respostas bem-sucedidas</a:t>
            </a:r>
            <a:br>
              <a:rPr lang="pt-BR" b="1" i="0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Inter"/>
              </a:rPr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B5E4BA-5EE5-8C62-7742-F420E9769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795305"/>
            <a:ext cx="7704000" cy="458700"/>
          </a:xfrm>
        </p:spPr>
        <p:txBody>
          <a:bodyPr/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200 OK</a:t>
            </a:r>
            <a:endParaRPr lang="pt-BR" altLang="pt-BR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dirty="0"/>
              <a:t>A solicitação foi bem-sucedida.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dirty="0"/>
              <a:t>O significado do resultado de "sucesso" depende do método HTTP: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dirty="0"/>
              <a:t>GET: O recurso foi obtido e transmitido no corpo da mensagem.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dirty="0"/>
              <a:t>HEAD: Os cabeçalhos de representação são incluídos na resposta sem nenhum corpo de mensagem.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dirty="0"/>
              <a:t>PUT ou POST: O recurso que descreve o resultado da ação é transmitido no corpo da mensagem.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dirty="0"/>
              <a:t>TRACE: O corpo da mensagem contém a mensagem de requisição recebida pelo servidor.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4B677E-3D05-C25C-8BAA-AA824D3F4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46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050"/>
            <a:ext cx="7704000" cy="572700"/>
          </a:xfrm>
        </p:spPr>
        <p:txBody>
          <a:bodyPr/>
          <a:lstStyle/>
          <a:p>
            <a:r>
              <a:rPr 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Respostas bem-sucedidas</a:t>
            </a:r>
            <a:br>
              <a:rPr lang="pt-BR" b="1" i="0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Inter"/>
              </a:rPr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B5E4BA-5EE5-8C62-7742-F420E9769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795304"/>
            <a:ext cx="7704000" cy="2141533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 </a:t>
            </a:r>
            <a:r>
              <a:rPr lang="pt-BR" altLang="pt-BR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Created</a:t>
            </a:r>
            <a:r>
              <a:rPr lang="pt-BR" altLang="pt-BR" dirty="0"/>
              <a:t>:  A requisição foi bem sucedida e um novo recurso foi criado como resultado. Esta é normalmente a resposta enviada após as solicitações POST ou algumas solicitações PUT.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4B677E-3D05-C25C-8BAA-AA824D3F4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5077BA-2153-D199-B03A-1CC5765A4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35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050"/>
            <a:ext cx="7704000" cy="572700"/>
          </a:xfrm>
        </p:spPr>
        <p:txBody>
          <a:bodyPr/>
          <a:lstStyle/>
          <a:p>
            <a:r>
              <a:rPr 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Respostas bem-sucedidas</a:t>
            </a:r>
            <a:br>
              <a:rPr lang="pt-BR" b="1" i="0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Inter"/>
              </a:rPr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B5E4BA-5EE5-8C62-7742-F420E9769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795304"/>
            <a:ext cx="7704000" cy="2141533"/>
          </a:xfrm>
        </p:spPr>
        <p:txBody>
          <a:bodyPr/>
          <a:lstStyle/>
          <a:p>
            <a:pPr mar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pt-BR" altLang="pt-BR" dirty="0"/>
          </a:p>
          <a:p>
            <a:pPr mar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 </a:t>
            </a:r>
            <a:r>
              <a:rPr lang="pt-BR" altLang="pt-BR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Accepted</a:t>
            </a:r>
            <a:r>
              <a:rPr lang="pt-BR" altLang="pt-BR" dirty="0"/>
              <a:t> : A solicitação foi recebida, mas ainda não foi atendida. É sem compromisso, pois não há como no HTTP enviar posteriormente uma resposta assíncrona indicando o resultado da solicitação. Destina-se a casos em que outro processo ou servidor manipula a solicitação ou processamento em lote.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4B677E-3D05-C25C-8BAA-AA824D3F4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5077BA-2153-D199-B03A-1CC5765A4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3DED00F-4050-2733-325F-DC3D7CE81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33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050"/>
            <a:ext cx="7704000" cy="572700"/>
          </a:xfrm>
        </p:spPr>
        <p:txBody>
          <a:bodyPr/>
          <a:lstStyle/>
          <a:p>
            <a:r>
              <a:rPr lang="pt-BR" dirty="0"/>
              <a:t>Mensagens de redirecionamento</a:t>
            </a:r>
            <a:br>
              <a:rPr lang="pt-BR" b="1" i="0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Inter"/>
              </a:rPr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B5E4BA-5EE5-8C62-7742-F420E9769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795304"/>
            <a:ext cx="7704000" cy="2141533"/>
          </a:xfrm>
        </p:spPr>
        <p:txBody>
          <a:bodyPr/>
          <a:lstStyle/>
          <a:p>
            <a:pPr mar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pt-BR" altLang="pt-BR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300 </a:t>
            </a:r>
            <a:r>
              <a:rPr lang="pt-BR" altLang="pt-BR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Multiple</a:t>
            </a:r>
            <a:r>
              <a:rPr lang="pt-BR" alt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altLang="pt-BR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Choices</a:t>
            </a:r>
            <a:r>
              <a:rPr lang="pt-BR" altLang="pt-BR" dirty="0"/>
              <a:t>: A solicitação tem mais de uma resposta possível. O agente do usuário ou usuário deve escolher um deles. (Não há uma maneira padronizada de escolher uma das respostas, mas links HTML para as possibilidades são recomendados para que o usuário possa escolher).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4B677E-3D05-C25C-8BAA-AA824D3F4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5077BA-2153-D199-B03A-1CC5765A4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3DED00F-4050-2733-325F-DC3D7CE81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109E14F-DCE9-5D9B-922C-DFC84F232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425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050"/>
            <a:ext cx="7704000" cy="572700"/>
          </a:xfrm>
        </p:spPr>
        <p:txBody>
          <a:bodyPr/>
          <a:lstStyle/>
          <a:p>
            <a:r>
              <a:rPr lang="pt-BR" dirty="0"/>
              <a:t>Mensagens de redirecionamento</a:t>
            </a:r>
            <a:br>
              <a:rPr lang="pt-BR" b="1" i="0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Inter"/>
              </a:rPr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B5E4BA-5EE5-8C62-7742-F420E9769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795304"/>
            <a:ext cx="7704000" cy="2141533"/>
          </a:xfrm>
        </p:spPr>
        <p:txBody>
          <a:bodyPr/>
          <a:lstStyle/>
          <a:p>
            <a:pPr mar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301 </a:t>
            </a:r>
            <a:r>
              <a:rPr lang="pt-BR" altLang="pt-BR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Moved</a:t>
            </a:r>
            <a:r>
              <a:rPr lang="pt-BR" alt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altLang="pt-BR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Permanently</a:t>
            </a:r>
            <a:r>
              <a:rPr lang="pt-BR" altLang="pt-BR" dirty="0"/>
              <a:t>: A URL do recurso solicitado foi alterada permanentemente. A nova URL é fornecida na resposta.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4B677E-3D05-C25C-8BAA-AA824D3F4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5077BA-2153-D199-B03A-1CC5765A4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3DED00F-4050-2733-325F-DC3D7CE81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109E14F-DCE9-5D9B-922C-DFC84F232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65F95CE-AD65-247F-ADCE-CACBEA194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23462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able Logic Controller (PLC) by Slidesgo">
  <a:themeElements>
    <a:clrScheme name="Simple Light">
      <a:dk1>
        <a:srgbClr val="FFFFFF"/>
      </a:dk1>
      <a:lt1>
        <a:srgbClr val="003C6F"/>
      </a:lt1>
      <a:dk2>
        <a:srgbClr val="002448"/>
      </a:dk2>
      <a:lt2>
        <a:srgbClr val="0054AC"/>
      </a:lt2>
      <a:accent1>
        <a:srgbClr val="02FB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2F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937</Words>
  <Application>Microsoft Office PowerPoint</Application>
  <PresentationFormat>Apresentação na tela (16:9)</PresentationFormat>
  <Paragraphs>185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Roboto Mono</vt:lpstr>
      <vt:lpstr>Inter</vt:lpstr>
      <vt:lpstr>Nunito Light</vt:lpstr>
      <vt:lpstr>Golos Text</vt:lpstr>
      <vt:lpstr>Programmable Logic Controller (PLC) by Slidesgo</vt:lpstr>
      <vt:lpstr> Códigos de status de respostas HTTP</vt:lpstr>
      <vt:lpstr>Respostas HTTP</vt:lpstr>
      <vt:lpstr>Categorias </vt:lpstr>
      <vt:lpstr>Respostas informativas  </vt:lpstr>
      <vt:lpstr>Respostas bem-sucedidas   </vt:lpstr>
      <vt:lpstr>Respostas bem-sucedidas   </vt:lpstr>
      <vt:lpstr>Respostas bem-sucedidas   </vt:lpstr>
      <vt:lpstr>Mensagens de redirecionamento   </vt:lpstr>
      <vt:lpstr>Mensagens de redirecionamento   </vt:lpstr>
      <vt:lpstr>Mensagens de redirecionamento   </vt:lpstr>
      <vt:lpstr>Respostas de erro do cliente   </vt:lpstr>
      <vt:lpstr>Respostas de erro do cliente   </vt:lpstr>
      <vt:lpstr>Respostas de erro do cliente   </vt:lpstr>
      <vt:lpstr>Respostas de erro do cliente   </vt:lpstr>
      <vt:lpstr>Respostas de erro do servidor   </vt:lpstr>
      <vt:lpstr>Respostas de erro do servidor   </vt:lpstr>
      <vt:lpstr>Respostas de erro do servidor   </vt:lpstr>
      <vt:lpstr>Respostas de erro do servidor   </vt:lpstr>
      <vt:lpstr>Respostas de erro do servidor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Mizael Carlos</cp:lastModifiedBy>
  <cp:revision>12</cp:revision>
  <dcterms:modified xsi:type="dcterms:W3CDTF">2024-07-24T01:49:59Z</dcterms:modified>
</cp:coreProperties>
</file>