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32F20B-409A-482A-81F1-8AF26AA5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54" y="693512"/>
            <a:ext cx="9402522" cy="4936324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CCFD16-0BF8-4525-A5F1-2833B99C0E43}"/>
              </a:ext>
            </a:extLst>
          </p:cNvPr>
          <p:cNvSpPr txBox="1"/>
          <p:nvPr/>
        </p:nvSpPr>
        <p:spPr>
          <a:xfrm>
            <a:off x="3486544" y="3513275"/>
            <a:ext cx="4078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No âmbito do Desenvolvimento de Projetos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DD43AD-0D7E-441C-8946-927707E9AC7D}"/>
              </a:ext>
            </a:extLst>
          </p:cNvPr>
          <p:cNvSpPr txBox="1"/>
          <p:nvPr/>
        </p:nvSpPr>
        <p:spPr>
          <a:xfrm>
            <a:off x="9681882" y="6355976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Prof.: Ramon Ferreira</a:t>
            </a:r>
          </a:p>
        </p:txBody>
      </p:sp>
    </p:spTree>
    <p:extLst>
      <p:ext uri="{BB962C8B-B14F-4D97-AF65-F5344CB8AC3E}">
        <p14:creationId xmlns:p14="http://schemas.microsoft.com/office/powerpoint/2010/main" val="69720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CFB82-AB48-4DE1-B696-3CBB2FEA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ser mais proativo e se sentir feliz com isso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4DBE4-10D6-4D09-AD6D-368E4D41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86000"/>
            <a:ext cx="8946541" cy="4195481"/>
          </a:xfrm>
        </p:spPr>
        <p:txBody>
          <a:bodyPr>
            <a:noAutofit/>
          </a:bodyPr>
          <a:lstStyle/>
          <a:p>
            <a:r>
              <a:rPr lang="pt-BR" sz="1600" dirty="0"/>
              <a:t>Analise quais as formas de ser mais eficiente em suas tarefas: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600" dirty="0"/>
              <a:t>Procure eliminar tudo aquilo que prejudica você</a:t>
            </a:r>
          </a:p>
          <a:p>
            <a:r>
              <a:rPr lang="pt-BR" sz="1600" dirty="0"/>
              <a:t>Antecipe os problemas e imprevistos: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600" dirty="0"/>
              <a:t>Solucionando-os com alternativas criativas</a:t>
            </a:r>
          </a:p>
          <a:p>
            <a:r>
              <a:rPr lang="pt-BR" sz="1600" dirty="0"/>
              <a:t>Procure solucionar problemas: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600" dirty="0"/>
              <a:t>Não acumulá-los em baixo do tapete</a:t>
            </a:r>
          </a:p>
          <a:p>
            <a:r>
              <a:rPr lang="pt-BR" sz="1600" dirty="0"/>
              <a:t>Comece a definir: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600" dirty="0"/>
              <a:t>As suas prioridades e necessidades</a:t>
            </a:r>
          </a:p>
          <a:p>
            <a:r>
              <a:rPr lang="pt-BR" sz="1600" dirty="0"/>
              <a:t>Estimule a sua criatividade: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1600" dirty="0"/>
              <a:t>Para se destacar através dela</a:t>
            </a:r>
          </a:p>
        </p:txBody>
      </p:sp>
    </p:spTree>
    <p:extLst>
      <p:ext uri="{BB962C8B-B14F-4D97-AF65-F5344CB8AC3E}">
        <p14:creationId xmlns:p14="http://schemas.microsoft.com/office/powerpoint/2010/main" val="25581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41319-298D-46B1-99B7-138BBFE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1CBDF-79BC-4237-9336-8BEE4A507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57" y="2058417"/>
            <a:ext cx="2070084" cy="59065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Iniciativa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E2D9E4-82EF-48CD-80C2-1A926DCEC5DD}"/>
              </a:ext>
            </a:extLst>
          </p:cNvPr>
          <p:cNvSpPr txBox="1">
            <a:spLocks/>
          </p:cNvSpPr>
          <p:nvPr/>
        </p:nvSpPr>
        <p:spPr>
          <a:xfrm>
            <a:off x="1255711" y="4365153"/>
            <a:ext cx="2519815" cy="590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/>
              <a:t>Prevenção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24F0E33-CAF4-4689-ADF7-2558CFC4E7D4}"/>
              </a:ext>
            </a:extLst>
          </p:cNvPr>
          <p:cNvSpPr txBox="1">
            <a:spLocks/>
          </p:cNvSpPr>
          <p:nvPr/>
        </p:nvSpPr>
        <p:spPr>
          <a:xfrm>
            <a:off x="3541712" y="2649070"/>
            <a:ext cx="2903912" cy="59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/>
              <a:t>Antecipação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838C1A9-A41F-49D7-9AB7-79DE89AFFDC7}"/>
              </a:ext>
            </a:extLst>
          </p:cNvPr>
          <p:cNvSpPr txBox="1">
            <a:spLocks/>
          </p:cNvSpPr>
          <p:nvPr/>
        </p:nvSpPr>
        <p:spPr>
          <a:xfrm>
            <a:off x="5460858" y="4826475"/>
            <a:ext cx="3423166" cy="65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/>
              <a:t>Ação Preventiva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04C152A-4CC2-4834-A4C2-2E49272F1A72}"/>
              </a:ext>
            </a:extLst>
          </p:cNvPr>
          <p:cNvSpPr txBox="1">
            <a:spLocks/>
          </p:cNvSpPr>
          <p:nvPr/>
        </p:nvSpPr>
        <p:spPr>
          <a:xfrm>
            <a:off x="7449669" y="2197521"/>
            <a:ext cx="3963473" cy="65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/>
              <a:t>Visão Antecipada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5EE4606-FF3E-49C5-A227-187CBCA1A81A}"/>
              </a:ext>
            </a:extLst>
          </p:cNvPr>
          <p:cNvSpPr txBox="1">
            <a:spLocks/>
          </p:cNvSpPr>
          <p:nvPr/>
        </p:nvSpPr>
        <p:spPr>
          <a:xfrm>
            <a:off x="8139300" y="3774500"/>
            <a:ext cx="3308629" cy="590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800" dirty="0"/>
              <a:t>Agir Proativamente</a:t>
            </a:r>
          </a:p>
        </p:txBody>
      </p:sp>
    </p:spTree>
    <p:extLst>
      <p:ext uri="{BB962C8B-B14F-4D97-AF65-F5344CB8AC3E}">
        <p14:creationId xmlns:p14="http://schemas.microsoft.com/office/powerpoint/2010/main" val="42148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1. Antecipação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Ser proativo envolve antecipar desafios, oportunidades e possíveis obstáculos antes que eles ocorram. Isso requer uma mentalidade orientada para o futuro, a capacidade de prever cenários e a disposição de se preparar para diferentes resultados.</a:t>
            </a:r>
          </a:p>
        </p:txBody>
      </p:sp>
    </p:spTree>
    <p:extLst>
      <p:ext uri="{BB962C8B-B14F-4D97-AF65-F5344CB8AC3E}">
        <p14:creationId xmlns:p14="http://schemas.microsoft.com/office/powerpoint/2010/main" val="23517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2. Responsabilidade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 proatividade está ligada à responsabilidade pessoal. Isso significa assumir a iniciativa de agir em vez de esperar que outras pessoas ou circunstâncias ditem suas ações. Ser responsável por suas escolhas e decisões é um componente-chave da proatividade.</a:t>
            </a:r>
          </a:p>
        </p:txBody>
      </p:sp>
    </p:spTree>
    <p:extLst>
      <p:ext uri="{BB962C8B-B14F-4D97-AF65-F5344CB8AC3E}">
        <p14:creationId xmlns:p14="http://schemas.microsoft.com/office/powerpoint/2010/main" val="193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3. Iniciativa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Tomar a iniciativa é fundamental para a proatividade. Isso envolve agir sem ser solicitado ou sem esperar que alguém lhe diga o que fazer. A disposição de dar o primeiro passo e buscar oportunidades é um pilar essencial da mentalidade proativa.</a:t>
            </a:r>
          </a:p>
        </p:txBody>
      </p:sp>
    </p:spTree>
    <p:extLst>
      <p:ext uri="{BB962C8B-B14F-4D97-AF65-F5344CB8AC3E}">
        <p14:creationId xmlns:p14="http://schemas.microsoft.com/office/powerpoint/2010/main" val="35059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4. Foco em Soluções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Em vez de se concentrar nos problemas, a mentalidade proativa se concentra em encontrar soluções. Isso envolve abordar desafios com uma abordagem construtiva, buscando maneiras de superar obstáculos e alcançar resultados positivos.</a:t>
            </a:r>
          </a:p>
        </p:txBody>
      </p:sp>
    </p:spTree>
    <p:extLst>
      <p:ext uri="{BB962C8B-B14F-4D97-AF65-F5344CB8AC3E}">
        <p14:creationId xmlns:p14="http://schemas.microsoft.com/office/powerpoint/2010/main" val="176705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5. Autodisciplina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Ser proativo muitas vezes requer autodisciplina para manter-se comprometido com metas e ações, mesmo quando não há supervisão direta. A autodisciplina ajuda a superar a procrastinação e a manter um ritmo constante de trabalho em direção aos objetivos.</a:t>
            </a:r>
          </a:p>
        </p:txBody>
      </p:sp>
    </p:spTree>
    <p:extLst>
      <p:ext uri="{BB962C8B-B14F-4D97-AF65-F5344CB8AC3E}">
        <p14:creationId xmlns:p14="http://schemas.microsoft.com/office/powerpoint/2010/main" val="336655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3B135-420D-436C-8DCE-F498604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 da Proatividade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0DF82-FBE7-4E26-9E20-FB8917BE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6. Adaptabilidade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 proatividade envolve a capacidade de se adaptar a mudanças e circunstâncias variáveis. Isso inclui estar disposto a ajustar planos conforme necessário e encontrar maneiras criativas de lidar com novos desafios.</a:t>
            </a:r>
          </a:p>
        </p:txBody>
      </p:sp>
    </p:spTree>
    <p:extLst>
      <p:ext uri="{BB962C8B-B14F-4D97-AF65-F5344CB8AC3E}">
        <p14:creationId xmlns:p14="http://schemas.microsoft.com/office/powerpoint/2010/main" val="86797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8FA076-2D30-4B29-B514-2CD37995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57" y="878541"/>
            <a:ext cx="9039412" cy="5423647"/>
          </a:xfrm>
        </p:spPr>
      </p:pic>
    </p:spTree>
    <p:extLst>
      <p:ext uri="{BB962C8B-B14F-4D97-AF65-F5344CB8AC3E}">
        <p14:creationId xmlns:p14="http://schemas.microsoft.com/office/powerpoint/2010/main" val="94954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361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Íon</vt:lpstr>
      <vt:lpstr>Apresentação do PowerPoint</vt:lpstr>
      <vt:lpstr>Palavras-chave</vt:lpstr>
      <vt:lpstr>Pilares da Proatividade</vt:lpstr>
      <vt:lpstr>Pilares da Proatividade</vt:lpstr>
      <vt:lpstr>Pilares da Proatividade</vt:lpstr>
      <vt:lpstr>Pilares da Proatividade</vt:lpstr>
      <vt:lpstr>Pilares da Proatividade</vt:lpstr>
      <vt:lpstr>Pilares da Proatividade</vt:lpstr>
      <vt:lpstr>Apresentação do PowerPoint</vt:lpstr>
      <vt:lpstr>Formas de ser mais proativo e se sentir feliz com isso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Proatividade no Desenvolvimento de Projetos</dc:title>
  <dc:creator>Ramon Martins</dc:creator>
  <cp:lastModifiedBy>Ramon Martins</cp:lastModifiedBy>
  <cp:revision>7</cp:revision>
  <dcterms:created xsi:type="dcterms:W3CDTF">2023-08-31T20:12:58Z</dcterms:created>
  <dcterms:modified xsi:type="dcterms:W3CDTF">2023-09-13T17:43:10Z</dcterms:modified>
</cp:coreProperties>
</file>