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67" r:id="rId2"/>
    <p:sldId id="268" r:id="rId3"/>
    <p:sldId id="272" r:id="rId4"/>
    <p:sldId id="261" r:id="rId5"/>
    <p:sldId id="262" r:id="rId6"/>
    <p:sldId id="269" r:id="rId7"/>
    <p:sldId id="270" r:id="rId8"/>
    <p:sldId id="271" r:id="rId9"/>
    <p:sldId id="278" r:id="rId10"/>
    <p:sldId id="273" r:id="rId11"/>
    <p:sldId id="274" r:id="rId12"/>
    <p:sldId id="275" r:id="rId13"/>
    <p:sldId id="276" r:id="rId14"/>
    <p:sldId id="277" r:id="rId15"/>
    <p:sldId id="280" r:id="rId16"/>
    <p:sldId id="279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9721B-6722-48DD-AA9A-71AD9281227E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1B8E0-6D15-4111-88D1-E27F5B344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369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1A5C7-A114-4B89-9A5C-27C1DAFE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88" y="1851212"/>
            <a:ext cx="9404723" cy="1400530"/>
          </a:xfrm>
        </p:spPr>
        <p:txBody>
          <a:bodyPr/>
          <a:lstStyle/>
          <a:p>
            <a:r>
              <a:rPr lang="pt-BR" dirty="0"/>
              <a:t>METODOLOGIAS DE DESENVOLVIMENTO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43998A-AD68-455A-913F-7BE16CCB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230" y="3556953"/>
            <a:ext cx="5163017" cy="10040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>
                <a:effectLst/>
                <a:latin typeface="+mn-lt"/>
                <a:ea typeface="Times New Roman" panose="02020603050405020304" pitchFamily="18" charset="0"/>
              </a:rPr>
              <a:t>Modelos de desenvolvimento de projetos</a:t>
            </a: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172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B135-420D-436C-8DCE-F498604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Iterativo (Incremental)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0DF82-FBE7-4E26-9E20-FB8917BEC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35358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 Modelo Iterativo, também conhecido como Modelo Incremental, é semelhante ao Modelo Espiral, mas muitas vezes é menos formal e mais orientado para a entrega de funcionalidades específicas.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94999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B135-420D-436C-8DCE-F498604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Iterativo (Incremental)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0DF82-FBE7-4E26-9E20-FB8917BE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1. Desenvolvimento por Módulos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O projeto é dividido em módulos ou componentes menores, e cada módulo é desenvolvido em iterações. Isso permite que partes funcionais do sistema sejam entregues mais cedo, o que pode ser útil em projetos onde as funcionalidades críticas precisam estar disponíveis rapidamente.</a:t>
            </a:r>
          </a:p>
        </p:txBody>
      </p:sp>
    </p:spTree>
    <p:extLst>
      <p:ext uri="{BB962C8B-B14F-4D97-AF65-F5344CB8AC3E}">
        <p14:creationId xmlns:p14="http://schemas.microsoft.com/office/powerpoint/2010/main" val="237746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B135-420D-436C-8DCE-F498604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Iterativo (Incremental)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0DF82-FBE7-4E26-9E20-FB8917BE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2. </a:t>
            </a:r>
            <a:r>
              <a:rPr lang="pt-BR" sz="2800" b="1" dirty="0"/>
              <a:t>Feedback do Usuário Mais Frequentemente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Como partes do sistema são entregues em iterações, os usuários têm a oportunidade de interagir com o software em desenvolvimento mais cedo. Isso possibilita ajustes com base no feedback do usuário para melhor atender às necessidades do cliente.</a:t>
            </a:r>
          </a:p>
        </p:txBody>
      </p:sp>
    </p:spTree>
    <p:extLst>
      <p:ext uri="{BB962C8B-B14F-4D97-AF65-F5344CB8AC3E}">
        <p14:creationId xmlns:p14="http://schemas.microsoft.com/office/powerpoint/2010/main" val="2892914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B135-420D-436C-8DCE-F498604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Iterativo (Incremental)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0DF82-FBE7-4E26-9E20-FB8917BE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3. Escalabilidade</a:t>
            </a:r>
            <a:endParaRPr lang="pt-BR" sz="2800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O Modelo Iterativo é escalável(é a capacidade de um sistema, processo ou recurso de lidar com um aumento na carga ou demanda sem perder desempenho ou eficiência substanciais), o que significa que é adequado para projetos de diversos tamanhos. Equipes podem adicionar funcionalidades incrementalmente à medida que o projeto avança.</a:t>
            </a:r>
          </a:p>
        </p:txBody>
      </p:sp>
    </p:spTree>
    <p:extLst>
      <p:ext uri="{BB962C8B-B14F-4D97-AF65-F5344CB8AC3E}">
        <p14:creationId xmlns:p14="http://schemas.microsoft.com/office/powerpoint/2010/main" val="2681333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B135-420D-436C-8DCE-F498604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Iterativo (Incremental)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0DF82-FBE7-4E26-9E20-FB8917BE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4. Maior Visibilidade de Progresso</a:t>
            </a:r>
            <a:endParaRPr lang="pt-BR" sz="2800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Devido às entregas parciais, as partes interessadas têm uma visão mais clara e contínua do progresso do projeto, o que pode aumentar a confiança no processo.</a:t>
            </a:r>
          </a:p>
        </p:txBody>
      </p:sp>
    </p:spTree>
    <p:extLst>
      <p:ext uri="{BB962C8B-B14F-4D97-AF65-F5344CB8AC3E}">
        <p14:creationId xmlns:p14="http://schemas.microsoft.com/office/powerpoint/2010/main" val="131279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84D02-895A-439E-B9FA-48A261F1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Modelo Cascata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32E3AEE-DEC7-465C-946C-33D96C140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576" y="1488434"/>
            <a:ext cx="4916848" cy="4916848"/>
          </a:xfrm>
        </p:spPr>
      </p:pic>
    </p:spTree>
    <p:extLst>
      <p:ext uri="{BB962C8B-B14F-4D97-AF65-F5344CB8AC3E}">
        <p14:creationId xmlns:p14="http://schemas.microsoft.com/office/powerpoint/2010/main" val="3061927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B135-420D-436C-8DCE-F498604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Cascata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0DF82-FBE7-4E26-9E20-FB8917BEC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35358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 Modelo Cascata é um modelo tradicional, linear e sequencial de desenvolvimento de projetos. Embora possa parecer menos flexível em comparação com os modelos iterativos, ele ainda tem seu lugar em projetos específicos.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09699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B135-420D-436C-8DCE-F498604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Cascata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0DF82-FBE7-4E26-9E20-FB8917BE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1. Clareza de Requisitos Iniciais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O Modelo Cascata é mais eficaz quando os requisitos do projeto estão bem definidos e estáveis desde o início. Isso permite que as fases avancem sem interrupções significativas.</a:t>
            </a:r>
          </a:p>
        </p:txBody>
      </p:sp>
    </p:spTree>
    <p:extLst>
      <p:ext uri="{BB962C8B-B14F-4D97-AF65-F5344CB8AC3E}">
        <p14:creationId xmlns:p14="http://schemas.microsoft.com/office/powerpoint/2010/main" val="3501294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B135-420D-436C-8DCE-F498604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Cascata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0DF82-FBE7-4E26-9E20-FB8917BE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2. </a:t>
            </a:r>
            <a:r>
              <a:rPr lang="pt-BR" sz="2800" b="1" dirty="0"/>
              <a:t>Estrutura Formal</a:t>
            </a:r>
            <a:endParaRPr lang="pt-BR" sz="3200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Ele oferece uma estrutura formal que pode ser benéfica em projetos onde a documentação detalhada e a conformidade com padrões são essenciais. Isso é particularmente importante em setores regulamentados, como o desenvolvimento de software médico.</a:t>
            </a:r>
          </a:p>
        </p:txBody>
      </p:sp>
    </p:spTree>
    <p:extLst>
      <p:ext uri="{BB962C8B-B14F-4D97-AF65-F5344CB8AC3E}">
        <p14:creationId xmlns:p14="http://schemas.microsoft.com/office/powerpoint/2010/main" val="2803836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B135-420D-436C-8DCE-F498604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Cascata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0DF82-FBE7-4E26-9E20-FB8917BE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3. </a:t>
            </a:r>
            <a:r>
              <a:rPr lang="pt-BR" sz="2400" b="1" dirty="0"/>
              <a:t>Controle de Qualidade Rígido</a:t>
            </a:r>
            <a:endParaRPr lang="pt-BR" sz="3200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Como cada fase deve ser concluída antes de avançar para a próxima, o Modelo Cascata oferece um controle de qualidade rigoroso em cada etapa do projeto.</a:t>
            </a:r>
          </a:p>
        </p:txBody>
      </p:sp>
    </p:spTree>
    <p:extLst>
      <p:ext uri="{BB962C8B-B14F-4D97-AF65-F5344CB8AC3E}">
        <p14:creationId xmlns:p14="http://schemas.microsoft.com/office/powerpoint/2010/main" val="277377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B698B-051E-4622-85FB-C36EB475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Metodologias de Desenvolvimento de Softwares?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2F0FBF-3AF8-4B48-9301-09001FD84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Metodologias de Desenvolvimento de Software são abordagens, estruturas e processos sistemáticos utilizados na criação, planejamento, implementação e manutenção de software. Elas são projetadas para melhorar a eficiência, qualidade e previsibilidade do desenvolvimento de software. Existem várias metodologias diferentes, cada uma com seus próprios princípios, técnicas e práticas.</a:t>
            </a:r>
          </a:p>
        </p:txBody>
      </p:sp>
    </p:spTree>
    <p:extLst>
      <p:ext uri="{BB962C8B-B14F-4D97-AF65-F5344CB8AC3E}">
        <p14:creationId xmlns:p14="http://schemas.microsoft.com/office/powerpoint/2010/main" val="376771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B135-420D-436C-8DCE-F498604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Cascata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0DF82-FBE7-4E26-9E20-FB8917BE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4. </a:t>
            </a:r>
            <a:r>
              <a:rPr lang="pt-BR" sz="2400" b="1" dirty="0"/>
              <a:t>Poucas Mudanças de Requisitos</a:t>
            </a:r>
            <a:endParaRPr lang="pt-BR" sz="3200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Projetos onde os requisitos mudam frequentemente podem não ser adequados para o Modelo Cascata, pois a introdução de mudanças após o início de uma fase pode ser complexa e dispendiosa.</a:t>
            </a:r>
          </a:p>
        </p:txBody>
      </p:sp>
    </p:spTree>
    <p:extLst>
      <p:ext uri="{BB962C8B-B14F-4D97-AF65-F5344CB8AC3E}">
        <p14:creationId xmlns:p14="http://schemas.microsoft.com/office/powerpoint/2010/main" val="345229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84D02-895A-439E-B9FA-48A261F1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Modelo Espiral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0D96A72-6D72-4F02-AFA0-2AE08E39B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066" y="2052638"/>
            <a:ext cx="6293643" cy="41957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6686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B135-420D-436C-8DCE-F498604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Espiral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0DF82-FBE7-4E26-9E20-FB8917BEC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35358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O Modelo em Espiral de Boehm é uma metodologia de desenvolvimento de software criada por Barry Boehm na década de 1980. Ele é conhecido por ser um dos primeiros modelos a enfatizar a importância da gestão de riscos no desenvolvimento de software. O Modelo em Espiral é um modelo iterativo e incremental que envolve várias fases, cada uma delas com uma ênfase na análise de riscos.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5176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B135-420D-436C-8DCE-F498604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Espiral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0DF82-FBE7-4E26-9E20-FB8917BE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1. Análise de Riscos Contínua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Uma das características mais distintas do Modelo Espiral é a análise de riscos incorporada em cada iteração. Isso significa que a equipe de projeto está constantemente avaliando e gerenciando riscos, o que leva a uma tomada de decisão mais informada e à mitigação proativa de problemas.</a:t>
            </a:r>
          </a:p>
        </p:txBody>
      </p:sp>
    </p:spTree>
    <p:extLst>
      <p:ext uri="{BB962C8B-B14F-4D97-AF65-F5344CB8AC3E}">
        <p14:creationId xmlns:p14="http://schemas.microsoft.com/office/powerpoint/2010/main" val="1935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B135-420D-436C-8DCE-F498604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Espiral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0DF82-FBE7-4E26-9E20-FB8917BE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2. Flexibilidade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O Modelo Espiral é altamente flexível e adaptativo. Ele permite que as equipes respondam às mudanças nos requisitos, prioridades do cliente e ambiente de mercado durante o desenvolvimento do projeto. Isso é especialmente valioso em projetos onde os requisitos estão evoluindo ou onde as necessidades dos usuários finais não estão totalmente claras desde o início.</a:t>
            </a:r>
          </a:p>
        </p:txBody>
      </p:sp>
    </p:spTree>
    <p:extLst>
      <p:ext uri="{BB962C8B-B14F-4D97-AF65-F5344CB8AC3E}">
        <p14:creationId xmlns:p14="http://schemas.microsoft.com/office/powerpoint/2010/main" val="193535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B135-420D-436C-8DCE-F498604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Espiral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0DF82-FBE7-4E26-9E20-FB8917BE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3. Ciclos de Feedback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Cada iteração no Modelo Espiral resulta em uma entrega tangível, o que significa que os stakeholders podem fornecer feedback real sobre o progresso do projeto. Isso ajuda a garantir que o projeto esteja alinhado com as expectativas do cliente e dos usuários.</a:t>
            </a:r>
          </a:p>
        </p:txBody>
      </p:sp>
    </p:spTree>
    <p:extLst>
      <p:ext uri="{BB962C8B-B14F-4D97-AF65-F5344CB8AC3E}">
        <p14:creationId xmlns:p14="http://schemas.microsoft.com/office/powerpoint/2010/main" val="21103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B135-420D-436C-8DCE-F498604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Espiral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0DF82-FBE7-4E26-9E20-FB8917BE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4. </a:t>
            </a:r>
            <a:r>
              <a:rPr lang="pt-BR" sz="2800" b="1" dirty="0"/>
              <a:t>Controle de Qualidade</a:t>
            </a:r>
            <a:endParaRPr lang="pt-BR" sz="3200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A abordagem iterativa do Modelo Espiral permite um controle de qualidade mais rigoroso, uma vez que os testes e revisões são realizados em cada ciclo. Isso pode levar a uma detecção precoce de problemas e a um produto final de alta qualidade.</a:t>
            </a:r>
          </a:p>
        </p:txBody>
      </p:sp>
    </p:spTree>
    <p:extLst>
      <p:ext uri="{BB962C8B-B14F-4D97-AF65-F5344CB8AC3E}">
        <p14:creationId xmlns:p14="http://schemas.microsoft.com/office/powerpoint/2010/main" val="60622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84D02-895A-439E-B9FA-48A261F1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Modelo Iterativo (Incremental)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6357FD76-0232-4BB7-83EC-6BA7A96CE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323" y="1853248"/>
            <a:ext cx="8947150" cy="4159027"/>
          </a:xfrm>
        </p:spPr>
      </p:pic>
    </p:spTree>
    <p:extLst>
      <p:ext uri="{BB962C8B-B14F-4D97-AF65-F5344CB8AC3E}">
        <p14:creationId xmlns:p14="http://schemas.microsoft.com/office/powerpoint/2010/main" val="1551545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263</TotalTime>
  <Words>828</Words>
  <Application>Microsoft Office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Íon</vt:lpstr>
      <vt:lpstr>METODOLOGIAS DE DESENVOLVIMENTO DE SOFTWARE</vt:lpstr>
      <vt:lpstr>O que é Metodologias de Desenvolvimento de Softwares?</vt:lpstr>
      <vt:lpstr>Modelo Espiral</vt:lpstr>
      <vt:lpstr>Modelo Espiral</vt:lpstr>
      <vt:lpstr>Modelo Espiral</vt:lpstr>
      <vt:lpstr>Modelo Espiral</vt:lpstr>
      <vt:lpstr>Modelo Espiral</vt:lpstr>
      <vt:lpstr>Modelo Espiral</vt:lpstr>
      <vt:lpstr>Modelo Iterativo (Incremental)</vt:lpstr>
      <vt:lpstr>Modelo Iterativo (Incremental)</vt:lpstr>
      <vt:lpstr>Modelo Iterativo (Incremental)</vt:lpstr>
      <vt:lpstr>Modelo Iterativo (Incremental)</vt:lpstr>
      <vt:lpstr>Modelo Iterativo (Incremental)</vt:lpstr>
      <vt:lpstr>Modelo Iterativo (Incremental)</vt:lpstr>
      <vt:lpstr>Modelo Cascata</vt:lpstr>
      <vt:lpstr>Modelo Cascata</vt:lpstr>
      <vt:lpstr>Modelo Cascata</vt:lpstr>
      <vt:lpstr>Modelo Cascata</vt:lpstr>
      <vt:lpstr>Modelo Cascata</vt:lpstr>
      <vt:lpstr>Modelo Cascata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Proatividade no Desenvolvimento de Projetos</dc:title>
  <dc:creator>Ramon Martins</dc:creator>
  <cp:lastModifiedBy>Ramon Martins</cp:lastModifiedBy>
  <cp:revision>15</cp:revision>
  <dcterms:created xsi:type="dcterms:W3CDTF">2023-08-31T20:12:58Z</dcterms:created>
  <dcterms:modified xsi:type="dcterms:W3CDTF">2023-09-17T17:41:48Z</dcterms:modified>
</cp:coreProperties>
</file>