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7" r:id="rId22"/>
    <p:sldId id="284" r:id="rId23"/>
    <p:sldId id="279" r:id="rId24"/>
    <p:sldId id="285" r:id="rId25"/>
    <p:sldId id="280" r:id="rId26"/>
    <p:sldId id="286" r:id="rId27"/>
    <p:sldId id="281" r:id="rId28"/>
    <p:sldId id="287" r:id="rId29"/>
    <p:sldId id="282" r:id="rId30"/>
    <p:sldId id="288" r:id="rId31"/>
    <p:sldId id="283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D0DB-B8F7-4E21-AC4E-A2B9B6FC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Arquitetura de Hardware 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A2471-1A4C-49E0-94EC-0C4A8D0B8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Licenças e distribuição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3FF3CD-B810-4E48-BA6C-BD2BD490CFFD}"/>
              </a:ext>
            </a:extLst>
          </p:cNvPr>
          <p:cNvSpPr txBox="1"/>
          <p:nvPr/>
        </p:nvSpPr>
        <p:spPr>
          <a:xfrm>
            <a:off x="9681882" y="6355976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Prof.: Ramon Ferreira</a:t>
            </a:r>
          </a:p>
        </p:txBody>
      </p:sp>
    </p:spTree>
    <p:extLst>
      <p:ext uri="{BB962C8B-B14F-4D97-AF65-F5344CB8AC3E}">
        <p14:creationId xmlns:p14="http://schemas.microsoft.com/office/powerpoint/2010/main" val="5059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b="1" dirty="0"/>
              <a:t>Tempo Determinado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As licenças de tempo determinado concedem aos usuários o acesso ao software por um período específico, após o qual eles podem precisar renovar a licença para continuar usando-o.</a:t>
            </a:r>
          </a:p>
        </p:txBody>
      </p:sp>
    </p:spTree>
    <p:extLst>
      <p:ext uri="{BB962C8B-B14F-4D97-AF65-F5344CB8AC3E}">
        <p14:creationId xmlns:p14="http://schemas.microsoft.com/office/powerpoint/2010/main" val="171896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b="1" dirty="0"/>
              <a:t>Tempo Determinado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 Microsoft Office 365 é um exemplo de software licenciado por tempo determinado. Os usuários pagam uma assinatura mensal ou anual para acessar o pacote de aplicativos do Office. Se eles não renovarem a assinatura quando expirar, perderão o acesso aos aplicativos.</a:t>
            </a:r>
          </a:p>
        </p:txBody>
      </p:sp>
    </p:spTree>
    <p:extLst>
      <p:ext uri="{BB962C8B-B14F-4D97-AF65-F5344CB8AC3E}">
        <p14:creationId xmlns:p14="http://schemas.microsoft.com/office/powerpoint/2010/main" val="216137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b="1" dirty="0"/>
              <a:t>Uso Perpétuo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As licenças de uso perpétuo permitem que os usuários acessem e usem o software indefinidamente, geralmente sem a necessidade de renovação. No entanto, pode haver limitações, como a falta de atualizações futuras.</a:t>
            </a:r>
          </a:p>
        </p:txBody>
      </p:sp>
    </p:spTree>
    <p:extLst>
      <p:ext uri="{BB962C8B-B14F-4D97-AF65-F5344CB8AC3E}">
        <p14:creationId xmlns:p14="http://schemas.microsoft.com/office/powerpoint/2010/main" val="110226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b="1" dirty="0"/>
              <a:t>Uso Perpétuo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 sistema operacional Windows 10 é frequentemente vendido com uma licença de uso perpétuo. Uma vez adquirida, a licença permite que os usuários utilizem o Windows 10 indefinidamente. No entanto, a Microsoft não fornece atualizações gratuitas para versões futuras do sistema operacional, o que pode exigir uma compra ou licenciamento adicional.</a:t>
            </a:r>
          </a:p>
        </p:txBody>
      </p:sp>
    </p:spTree>
    <p:extLst>
      <p:ext uri="{BB962C8B-B14F-4D97-AF65-F5344CB8AC3E}">
        <p14:creationId xmlns:p14="http://schemas.microsoft.com/office/powerpoint/2010/main" val="361392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b="1" dirty="0"/>
              <a:t>Código Aberto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Software de código aberto torna o código-fonte disponível publicamente, permitindo que qualquer pessoa o veja, modifique e distribua livremente.</a:t>
            </a:r>
          </a:p>
        </p:txBody>
      </p:sp>
    </p:spTree>
    <p:extLst>
      <p:ext uri="{BB962C8B-B14F-4D97-AF65-F5344CB8AC3E}">
        <p14:creationId xmlns:p14="http://schemas.microsoft.com/office/powerpoint/2010/main" val="205963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b="1" dirty="0"/>
              <a:t>Código Aberto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 navegador Mozilla Firefox é um exemplo de software de código aberto. Qualquer pessoa pode baixar o código-fonte do Firefox, fazer modificações e até mesmo criar uma versão personalizada do navegador.</a:t>
            </a:r>
          </a:p>
        </p:txBody>
      </p:sp>
    </p:spTree>
    <p:extLst>
      <p:ext uri="{BB962C8B-B14F-4D97-AF65-F5344CB8AC3E}">
        <p14:creationId xmlns:p14="http://schemas.microsoft.com/office/powerpoint/2010/main" val="267078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b="1" dirty="0"/>
              <a:t>Software Livre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software livre é aquele que enfatiza as liberdades do usuário, incluindo a liberdade de usar, estudar, modificar e distribuir o software.</a:t>
            </a:r>
          </a:p>
        </p:txBody>
      </p:sp>
    </p:spTree>
    <p:extLst>
      <p:ext uri="{BB962C8B-B14F-4D97-AF65-F5344CB8AC3E}">
        <p14:creationId xmlns:p14="http://schemas.microsoft.com/office/powerpoint/2010/main" val="258730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b="1" dirty="0"/>
              <a:t>Software Livre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 sistema operacional Linux é um exemplo de software livre. Os usuários têm a liberdade de usar o Linux, modificar seu código-fonte e até mesmo criar suas próprias distribuições personalizadas, tudo de acordo com as licenças de software livre, como a GPL.</a:t>
            </a:r>
          </a:p>
        </p:txBody>
      </p:sp>
    </p:spTree>
    <p:extLst>
      <p:ext uri="{BB962C8B-B14F-4D97-AF65-F5344CB8AC3E}">
        <p14:creationId xmlns:p14="http://schemas.microsoft.com/office/powerpoint/2010/main" val="362310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b="1" dirty="0"/>
              <a:t>Creative Commons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As licenças Creative Commons permitem que os criadores personalizem as regras de uso de suas obras, oferecendo diferentes combinações de permissões e restrições.</a:t>
            </a:r>
          </a:p>
        </p:txBody>
      </p:sp>
    </p:spTree>
    <p:extLst>
      <p:ext uri="{BB962C8B-B14F-4D97-AF65-F5344CB8AC3E}">
        <p14:creationId xmlns:p14="http://schemas.microsoft.com/office/powerpoint/2010/main" val="360869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b="1" dirty="0"/>
              <a:t>Creative Commons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Um fotógrafo que deseja compartilhar suas fotos na internet pode escolher uma licença Creative Commons que permite o uso das imagens, desde que o fotógrafo seja devidamente atribuído e que não sejam usadas para fins comerciais.</a:t>
            </a:r>
          </a:p>
        </p:txBody>
      </p:sp>
    </p:spTree>
    <p:extLst>
      <p:ext uri="{BB962C8B-B14F-4D97-AF65-F5344CB8AC3E}">
        <p14:creationId xmlns:p14="http://schemas.microsoft.com/office/powerpoint/2010/main" val="38060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3C2E6-669E-48E6-978A-192516D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Licenças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7444F-5EB4-4823-AE2B-C9D63939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Uma licença de software é um contrato legal que define os termos e condições sob os quais um programa de computador pode ser usado, copiado, modificado e distribuído. Existem vários tipos de licenças de software, desde licenças de código aberto até licenças proprietárias. </a:t>
            </a:r>
          </a:p>
        </p:txBody>
      </p:sp>
    </p:spTree>
    <p:extLst>
      <p:ext uri="{BB962C8B-B14F-4D97-AF65-F5344CB8AC3E}">
        <p14:creationId xmlns:p14="http://schemas.microsoft.com/office/powerpoint/2010/main" val="284938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D0DB-B8F7-4E21-AC4E-A2B9B6FC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Tipos de distribuição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89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9057E-A389-48A1-A9AD-AC2622A4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Download pela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C9172-E3E6-4E06-A6A6-52748B51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Esta é a forma mais comum de distribuição de software nos dias de hoje. Os usuários podem baixar o software diretamente de um site ou repositório online. Isso oferece uma maneira conveniente de disponibilizar atualizações e correções.</a:t>
            </a:r>
          </a:p>
        </p:txBody>
      </p:sp>
    </p:spTree>
    <p:extLst>
      <p:ext uri="{BB962C8B-B14F-4D97-AF65-F5344CB8AC3E}">
        <p14:creationId xmlns:p14="http://schemas.microsoft.com/office/powerpoint/2010/main" val="14744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Download pela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Muitos programas de código aberto, como o navegador Firefox da Mozilla, podem ser baixados diretamente de seus sites oficiais. Os usuários visitam o site, clicam no botão de download e obtêm o arquivo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161733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100-FBDF-4567-A277-473711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Mídia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B27A-FA58-498B-9BDD-4028AEC5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Embora menos comum nos dias de hoje, o software ainda pode ser distribuído em mídia física, como CDs, DVDs, unidades USB ou outros tipos de dispositivos de armazenamento físico. Isso é frequente para software comercial vendido em lojas.</a:t>
            </a:r>
          </a:p>
        </p:txBody>
      </p:sp>
    </p:spTree>
    <p:extLst>
      <p:ext uri="{BB962C8B-B14F-4D97-AF65-F5344CB8AC3E}">
        <p14:creationId xmlns:p14="http://schemas.microsoft.com/office/powerpoint/2010/main" val="134593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Mídia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No passado, muitos sistemas operacionais, como o Windows, eram vendidos em CDs ou DVDs. Os usuários compravam os discos em lojas físicas e os instalavam em seus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277316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100-FBDF-4567-A277-473711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Distribuição em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B27A-FA58-498B-9BDD-4028AEC5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Em organizações empresariais, o software muitas vezes é distribuído dentro da rede interna. Os usuários podem acessar e instalar o software a partir de servidores locais.</a:t>
            </a:r>
          </a:p>
        </p:txBody>
      </p:sp>
    </p:spTree>
    <p:extLst>
      <p:ext uri="{BB962C8B-B14F-4D97-AF65-F5344CB8AC3E}">
        <p14:creationId xmlns:p14="http://schemas.microsoft.com/office/powerpoint/2010/main" val="67661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Distribuição em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Em uma empresa, o software de produtividade, como o Microsoft Office, pode ser distribuído a partir de um servidor interno. Os funcionários acessam e instalam o software diretamente da rede da empresa.</a:t>
            </a:r>
          </a:p>
        </p:txBody>
      </p:sp>
    </p:spTree>
    <p:extLst>
      <p:ext uri="{BB962C8B-B14F-4D97-AF65-F5344CB8AC3E}">
        <p14:creationId xmlns:p14="http://schemas.microsoft.com/office/powerpoint/2010/main" val="162471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100-FBDF-4567-A277-473711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Atualização Automática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B27A-FA58-498B-9BDD-4028AEC5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Os sistemas de atualização automática permitem que o software seja distribuído automaticamente aos usuários quando atualizações ou novas versões estão disponíveis. Isso é comum em sistemas operacionais e aplicativos.</a:t>
            </a:r>
          </a:p>
        </p:txBody>
      </p:sp>
    </p:spTree>
    <p:extLst>
      <p:ext uri="{BB962C8B-B14F-4D97-AF65-F5344CB8AC3E}">
        <p14:creationId xmlns:p14="http://schemas.microsoft.com/office/powerpoint/2010/main" val="88738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Atualização Automática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 sistema operacional Windows possui um mecanismo de atualização automática que baixa e instala atualizações de segurança e correções automaticamente em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409469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100-FBDF-4567-A277-473711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Distribuição em Nuvem (Cloud)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B27A-FA58-498B-9BDD-4028AEC5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software como serviço (SaaS) é distribuído pela nuvem. Os usuários acessam o software através de navegadores da web, sem a necessidade de instalação local. Exemplos incluem Google Workspace e Microsoft 365.</a:t>
            </a:r>
          </a:p>
        </p:txBody>
      </p:sp>
    </p:spTree>
    <p:extLst>
      <p:ext uri="{BB962C8B-B14F-4D97-AF65-F5344CB8AC3E}">
        <p14:creationId xmlns:p14="http://schemas.microsoft.com/office/powerpoint/2010/main" val="187699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E8E76-4430-4FAB-B408-C60014F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9DFCD-3D79-4E9D-9720-8F5DEC4E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A distribuição de software se refere ao processo de disponibilizar o software para os usuários finais. A forma como o software pode ser distribuído muitas vezes está diretamente relacionada à licença sob a qual ele é disponibilizado. Por exemplo, software de código aberto geralmente pode ser distribuído livremente, enquanto software proprietário pode ter restrições significativas na forma como ele pode ser distribuído.</a:t>
            </a:r>
          </a:p>
        </p:txBody>
      </p:sp>
    </p:spTree>
    <p:extLst>
      <p:ext uri="{BB962C8B-B14F-4D97-AF65-F5344CB8AC3E}">
        <p14:creationId xmlns:p14="http://schemas.microsoft.com/office/powerpoint/2010/main" val="80128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Distribuição em Nuvem (Cloud)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Serviços de armazenamento em nuvem, como o Google Drive, oferecem aplicativos de produtividade (por exemplo, Google </a:t>
            </a:r>
            <a:r>
              <a:rPr lang="pt-BR" dirty="0" err="1"/>
              <a:t>Docs</a:t>
            </a:r>
            <a:r>
              <a:rPr lang="pt-BR" dirty="0"/>
              <a:t>) que os usuários podem acessar através de navegadores da web.</a:t>
            </a:r>
          </a:p>
        </p:txBody>
      </p:sp>
    </p:spTree>
    <p:extLst>
      <p:ext uri="{BB962C8B-B14F-4D97-AF65-F5344CB8AC3E}">
        <p14:creationId xmlns:p14="http://schemas.microsoft.com/office/powerpoint/2010/main" val="1509162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100-FBDF-4567-A277-473711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Lojas de Aplicativos (App Stores)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B27A-FA58-498B-9BDD-4028AEC5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Plataformas como a Apple App Store, Google Play Store e Microsoft Store fornecem uma maneira conveniente de distribuir software para dispositivos móveis e computadores. Os desenvolvedores enviam seus aplicativos para essas lojas, onde os usuários podem baixá-los.</a:t>
            </a:r>
          </a:p>
        </p:txBody>
      </p:sp>
    </p:spTree>
    <p:extLst>
      <p:ext uri="{BB962C8B-B14F-4D97-AF65-F5344CB8AC3E}">
        <p14:creationId xmlns:p14="http://schemas.microsoft.com/office/powerpoint/2010/main" val="198024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Lojas de Aplicativos (App Stores)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Os usuários podem baixar aplicativos para dispositivos móveis (como jogos e utilitários) da Apple App Store ou Google Play Store.</a:t>
            </a:r>
          </a:p>
        </p:txBody>
      </p:sp>
    </p:spTree>
    <p:extLst>
      <p:ext uri="{BB962C8B-B14F-4D97-AF65-F5344CB8AC3E}">
        <p14:creationId xmlns:p14="http://schemas.microsoft.com/office/powerpoint/2010/main" val="403165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375FD-65A6-43B5-9F1D-EA5C954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e Direitos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DC330-F7FB-4894-9EE5-B6BE38D2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As licenças de software estabelecem as regras para o uso do software. Isso pode incluir restrições sobre a redistribuição, modificações, sublicenciamento e mais. Além das restrições, as licenças também concedem direitos aos usuários. Isso pode incluir o direito de usar o software, o direito de modificar o software (se permitido pela licença), o direito de redistribuir o software (novamente, se permitido pela licença) e outros direitos específicos definidos na licença.</a:t>
            </a:r>
          </a:p>
        </p:txBody>
      </p:sp>
    </p:spTree>
    <p:extLst>
      <p:ext uri="{BB962C8B-B14F-4D97-AF65-F5344CB8AC3E}">
        <p14:creationId xmlns:p14="http://schemas.microsoft.com/office/powerpoint/2010/main" val="406356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D0DB-B8F7-4E21-AC4E-A2B9B6FC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Tipos de Licenças de software</a:t>
            </a:r>
          </a:p>
        </p:txBody>
      </p:sp>
    </p:spTree>
    <p:extLst>
      <p:ext uri="{BB962C8B-B14F-4D97-AF65-F5344CB8AC3E}">
        <p14:creationId xmlns:p14="http://schemas.microsoft.com/office/powerpoint/2010/main" val="2992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b="1" dirty="0"/>
              <a:t>Copyleft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Copyleft é uma abordagem de licenciamento que garante que o software permaneça aberto e livre, mesmo quando modificado ou redistribuído. Isso significa que qualquer pessoa que crie uma versão modificada de um software licenciado com Copyleft deve disponibilizar o código-fonte dessa versão modificada e garantir que ela também seja livre e aberta.</a:t>
            </a:r>
          </a:p>
        </p:txBody>
      </p:sp>
    </p:spTree>
    <p:extLst>
      <p:ext uri="{BB962C8B-B14F-4D97-AF65-F5344CB8AC3E}">
        <p14:creationId xmlns:p14="http://schemas.microsoft.com/office/powerpoint/2010/main" val="189143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b="1" dirty="0"/>
              <a:t>Copyleft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Imagine que um grupo de desenvolvedores cria um sistema operacional de código aberto e decide licenciá-lo sob os termos da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(GPL). Um desenvolvedor individual decide fazer melhorias no sistema operacional e distribuí-lo. De acordo com a GPL, esse desenvolvedor é obrigado a disponibilizar o código-fonte de suas melhorias, permitindo que outros vejam e usem essas melhorias de forma gratuita.</a:t>
            </a:r>
          </a:p>
        </p:txBody>
      </p:sp>
    </p:spTree>
    <p:extLst>
      <p:ext uri="{BB962C8B-B14F-4D97-AF65-F5344CB8AC3E}">
        <p14:creationId xmlns:p14="http://schemas.microsoft.com/office/powerpoint/2010/main" val="37803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b="1" dirty="0"/>
              <a:t>Copyright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Copyright é um sistema legal que concede ao criador original de uma obra, como software, o direito exclusivo de controlar como essa obra é usada, copiada e distribuída. Isso significa que o criador pode impor restrições sobre quem pode usar e como o software pode ser usado.</a:t>
            </a:r>
          </a:p>
        </p:txBody>
      </p:sp>
    </p:spTree>
    <p:extLst>
      <p:ext uri="{BB962C8B-B14F-4D97-AF65-F5344CB8AC3E}">
        <p14:creationId xmlns:p14="http://schemas.microsoft.com/office/powerpoint/2010/main" val="256663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C2-165B-46F1-B4CD-962B340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b="1" dirty="0"/>
              <a:t>Copyright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9B121-4E32-4056-8B12-737F54E3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pt-BR" sz="2500" b="1" dirty="0"/>
              <a:t>Exemplo:</a:t>
            </a:r>
            <a:r>
              <a:rPr lang="pt-BR" b="1" dirty="0"/>
              <a:t> </a:t>
            </a:r>
            <a:r>
              <a:rPr lang="pt-BR" dirty="0"/>
              <a:t>A Adobe detém os direitos autorais do software Adobe Photoshop. Eles oferecem licenças aos usuários, permitindo que eles usem o software para edição de imagens. No entanto, os usuários não podem redistribuir o software ou modificá-lo sem permissão, pois isso violaria os direitos autorais da Adobe.</a:t>
            </a:r>
          </a:p>
        </p:txBody>
      </p:sp>
    </p:spTree>
    <p:extLst>
      <p:ext uri="{BB962C8B-B14F-4D97-AF65-F5344CB8AC3E}">
        <p14:creationId xmlns:p14="http://schemas.microsoft.com/office/powerpoint/2010/main" val="374088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100</TotalTime>
  <Words>1359</Words>
  <Application>Microsoft Office PowerPoint</Application>
  <PresentationFormat>Widescreen</PresentationFormat>
  <Paragraphs>63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Tw Cen MT</vt:lpstr>
      <vt:lpstr>Wingdings</vt:lpstr>
      <vt:lpstr>Circuito</vt:lpstr>
      <vt:lpstr>Arquitetura de Hardware e Software</vt:lpstr>
      <vt:lpstr>Licenças de Software</vt:lpstr>
      <vt:lpstr>Distribuição de Software</vt:lpstr>
      <vt:lpstr>Restrições e Direitos</vt:lpstr>
      <vt:lpstr>Tipos de Licenças de software</vt:lpstr>
      <vt:lpstr>Copyleft</vt:lpstr>
      <vt:lpstr>Copyleft</vt:lpstr>
      <vt:lpstr>Copyright</vt:lpstr>
      <vt:lpstr>Copyright</vt:lpstr>
      <vt:lpstr>Tempo Determinado</vt:lpstr>
      <vt:lpstr>Tempo Determinado</vt:lpstr>
      <vt:lpstr>Uso Perpétuo</vt:lpstr>
      <vt:lpstr>Uso Perpétuo</vt:lpstr>
      <vt:lpstr>Código Aberto</vt:lpstr>
      <vt:lpstr>Código Aberto</vt:lpstr>
      <vt:lpstr>Software Livre</vt:lpstr>
      <vt:lpstr>Software Livre</vt:lpstr>
      <vt:lpstr>Creative Commons</vt:lpstr>
      <vt:lpstr>Creative Commons</vt:lpstr>
      <vt:lpstr>Tipos de distribuição de software</vt:lpstr>
      <vt:lpstr>Download pela Internet</vt:lpstr>
      <vt:lpstr>Download pela Internet</vt:lpstr>
      <vt:lpstr>Mídia Física</vt:lpstr>
      <vt:lpstr>Mídia Física</vt:lpstr>
      <vt:lpstr>Distribuição em Rede</vt:lpstr>
      <vt:lpstr>Distribuição em Rede</vt:lpstr>
      <vt:lpstr>Atualização Automática</vt:lpstr>
      <vt:lpstr>Atualização Automática</vt:lpstr>
      <vt:lpstr>Distribuição em Nuvem (Cloud)</vt:lpstr>
      <vt:lpstr>Distribuição em Nuvem (Cloud)</vt:lpstr>
      <vt:lpstr>Lojas de Aplicativos (App Stores)</vt:lpstr>
      <vt:lpstr>Lojas de Aplicativos (App Stores)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Hardware e Software</dc:title>
  <dc:creator>Ramon Martins</dc:creator>
  <cp:lastModifiedBy>Ramon Martins</cp:lastModifiedBy>
  <cp:revision>10</cp:revision>
  <dcterms:created xsi:type="dcterms:W3CDTF">2023-09-20T08:47:05Z</dcterms:created>
  <dcterms:modified xsi:type="dcterms:W3CDTF">2023-09-24T17:21:31Z</dcterms:modified>
</cp:coreProperties>
</file>