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21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23A1CC3-2375-41D4-9E03-427CAF2A4C1A}"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FF16868-8199-4C2C-A5B1-63AEE139F88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AD9FF7F-6988-44CC-821B-644E70CD2F73}"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C12C299-16B2-4475-990D-751901EACC1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34E6425-0181-43F2-84FC-787E803FD2F8}"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E86A4C-8E40-4F87-A4F0-01A0687C5742}"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5E72C73-2D91-4E12-BA25-F0AA0C03599B}"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E3269-9D27-4EA7-BCAF-BDB5B2F3CE5E}"/>
              </a:ext>
            </a:extLst>
          </p:cNvPr>
          <p:cNvSpPr>
            <a:spLocks noGrp="1"/>
          </p:cNvSpPr>
          <p:nvPr>
            <p:ph type="ctrTitle"/>
          </p:nvPr>
        </p:nvSpPr>
        <p:spPr>
          <a:xfrm>
            <a:off x="1154955" y="1391522"/>
            <a:ext cx="8825658" cy="2677648"/>
          </a:xfrm>
        </p:spPr>
        <p:txBody>
          <a:bodyPr/>
          <a:lstStyle/>
          <a:p>
            <a:r>
              <a:rPr lang="pt-BR" dirty="0"/>
              <a:t>Arquitetura de Hardware e Software</a:t>
            </a:r>
          </a:p>
        </p:txBody>
      </p:sp>
      <p:sp>
        <p:nvSpPr>
          <p:cNvPr id="3" name="Subtítulo 2">
            <a:extLst>
              <a:ext uri="{FF2B5EF4-FFF2-40B4-BE49-F238E27FC236}">
                <a16:creationId xmlns:a16="http://schemas.microsoft.com/office/drawing/2014/main" id="{1D4B4E8B-2362-4987-B474-DB1C31C22B99}"/>
              </a:ext>
            </a:extLst>
          </p:cNvPr>
          <p:cNvSpPr>
            <a:spLocks noGrp="1"/>
          </p:cNvSpPr>
          <p:nvPr>
            <p:ph type="subTitle" idx="1"/>
          </p:nvPr>
        </p:nvSpPr>
        <p:spPr>
          <a:xfrm>
            <a:off x="1154955" y="4069169"/>
            <a:ext cx="8825658" cy="861420"/>
          </a:xfrm>
        </p:spPr>
        <p:txBody>
          <a:bodyPr>
            <a:normAutofit/>
          </a:bodyPr>
          <a:lstStyle/>
          <a:p>
            <a:r>
              <a:rPr lang="pt-BR" sz="2800" dirty="0"/>
              <a:t>Tipos de Software</a:t>
            </a:r>
          </a:p>
        </p:txBody>
      </p:sp>
      <p:sp>
        <p:nvSpPr>
          <p:cNvPr id="4" name="CaixaDeTexto 3">
            <a:extLst>
              <a:ext uri="{FF2B5EF4-FFF2-40B4-BE49-F238E27FC236}">
                <a16:creationId xmlns:a16="http://schemas.microsoft.com/office/drawing/2014/main" id="{DA34B549-79FE-4BD1-BA32-1B7CFA5D06D6}"/>
              </a:ext>
            </a:extLst>
          </p:cNvPr>
          <p:cNvSpPr txBox="1"/>
          <p:nvPr/>
        </p:nvSpPr>
        <p:spPr>
          <a:xfrm>
            <a:off x="9148482" y="5949576"/>
            <a:ext cx="2510118" cy="369332"/>
          </a:xfrm>
          <a:prstGeom prst="rect">
            <a:avLst/>
          </a:prstGeom>
          <a:noFill/>
        </p:spPr>
        <p:txBody>
          <a:bodyPr wrap="square" rtlCol="0">
            <a:spAutoFit/>
          </a:bodyPr>
          <a:lstStyle/>
          <a:p>
            <a:r>
              <a:rPr lang="pt-BR" dirty="0">
                <a:solidFill>
                  <a:schemeClr val="bg1"/>
                </a:solidFill>
              </a:rPr>
              <a:t>Prof.: Ramon Ferreira</a:t>
            </a:r>
          </a:p>
        </p:txBody>
      </p:sp>
    </p:spTree>
    <p:extLst>
      <p:ext uri="{BB962C8B-B14F-4D97-AF65-F5344CB8AC3E}">
        <p14:creationId xmlns:p14="http://schemas.microsoft.com/office/powerpoint/2010/main" val="106515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Livre:</a:t>
            </a:r>
          </a:p>
          <a:p>
            <a:pPr marL="0" indent="0">
              <a:buNone/>
            </a:pPr>
            <a:endParaRPr lang="pt-BR" b="1" dirty="0"/>
          </a:p>
          <a:p>
            <a:pPr>
              <a:buFont typeface="+mj-lt"/>
              <a:buAutoNum type="arabicPeriod" startAt="2"/>
            </a:pPr>
            <a:r>
              <a:rPr lang="pt-BR" b="1" dirty="0"/>
              <a:t>Liberdade de Uso: </a:t>
            </a:r>
            <a:r>
              <a:rPr lang="pt-BR" dirty="0"/>
              <a:t>Os usuários têm a liberdade de usar o software para qualquer finalidade, sem restrições significativas. Eles não precisam pagar para adquirir uma licença.</a:t>
            </a:r>
          </a:p>
        </p:txBody>
      </p:sp>
    </p:spTree>
    <p:extLst>
      <p:ext uri="{BB962C8B-B14F-4D97-AF65-F5344CB8AC3E}">
        <p14:creationId xmlns:p14="http://schemas.microsoft.com/office/powerpoint/2010/main" val="5888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Livre:</a:t>
            </a:r>
          </a:p>
          <a:p>
            <a:pPr marL="0" indent="0">
              <a:buNone/>
            </a:pPr>
            <a:endParaRPr lang="pt-BR" b="1" dirty="0"/>
          </a:p>
          <a:p>
            <a:pPr>
              <a:buFont typeface="+mj-lt"/>
              <a:buAutoNum type="arabicPeriod" startAt="3"/>
            </a:pPr>
            <a:r>
              <a:rPr lang="pt-BR" b="1" dirty="0"/>
              <a:t>Comunidade e Colaboração: </a:t>
            </a:r>
            <a:r>
              <a:rPr lang="pt-BR" dirty="0"/>
              <a:t>O software livre muitas vezes é desenvolvido e aprimorado por uma comunidade global de colaboradores voluntários. Isso pode levar a inovações rápidas e à correção de problemas de forma eficaz.</a:t>
            </a:r>
          </a:p>
        </p:txBody>
      </p:sp>
    </p:spTree>
    <p:extLst>
      <p:ext uri="{BB962C8B-B14F-4D97-AF65-F5344CB8AC3E}">
        <p14:creationId xmlns:p14="http://schemas.microsoft.com/office/powerpoint/2010/main" val="292722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Livre:</a:t>
            </a:r>
          </a:p>
          <a:p>
            <a:pPr marL="0" indent="0">
              <a:buNone/>
            </a:pPr>
            <a:endParaRPr lang="pt-BR" b="1" dirty="0"/>
          </a:p>
          <a:p>
            <a:pPr>
              <a:buFont typeface="+mj-lt"/>
              <a:buAutoNum type="arabicPeriod" startAt="4"/>
            </a:pPr>
            <a:r>
              <a:rPr lang="pt-BR" b="1" dirty="0"/>
              <a:t>Exemplos Notáveis: </a:t>
            </a:r>
            <a:r>
              <a:rPr lang="pt-BR" dirty="0"/>
              <a:t>Exemplos populares de software livre incluem o sistema operacional Linux, a suíte de escritório LibreOffice, o navegador Mozilla Firefox e a linguagem de programação Python. Essas ferramentas são frequentemente usadas em ambientes empresariais, educacionais e de desenvolvimento de software.</a:t>
            </a:r>
          </a:p>
        </p:txBody>
      </p:sp>
    </p:spTree>
    <p:extLst>
      <p:ext uri="{BB962C8B-B14F-4D97-AF65-F5344CB8AC3E}">
        <p14:creationId xmlns:p14="http://schemas.microsoft.com/office/powerpoint/2010/main" val="315254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Conclusão sobre Software Livre:</a:t>
            </a:r>
          </a:p>
          <a:p>
            <a:pPr marL="0" indent="0">
              <a:buNone/>
            </a:pPr>
            <a:endParaRPr lang="pt-BR" b="1" dirty="0"/>
          </a:p>
          <a:p>
            <a:pPr marL="0" indent="0">
              <a:buNone/>
            </a:pPr>
            <a:r>
              <a:rPr lang="pt-BR" dirty="0"/>
              <a:t>	O software livre é apreciado por sua flexibilidade, baixo custo e cultura de colaboração. Ele é amplamente utilizado em servidores web, supercomputadores, dispositivos embarcados e muitos outros contextos. Além disso, o software livre promove valores como transparência, acessibilidade e compartilhamento de conhecimento.</a:t>
            </a:r>
          </a:p>
        </p:txBody>
      </p:sp>
    </p:spTree>
    <p:extLst>
      <p:ext uri="{BB962C8B-B14F-4D97-AF65-F5344CB8AC3E}">
        <p14:creationId xmlns:p14="http://schemas.microsoft.com/office/powerpoint/2010/main" val="322816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dirty="0"/>
              <a:t>	O software proprietário é um tipo de software que é desenvolvido e distribuído por empresas ou indivíduos que detêm os direitos autorais e, portanto, o controle exclusivo sobre o código-fonte e a distribuição.</a:t>
            </a:r>
          </a:p>
        </p:txBody>
      </p:sp>
    </p:spTree>
    <p:extLst>
      <p:ext uri="{BB962C8B-B14F-4D97-AF65-F5344CB8AC3E}">
        <p14:creationId xmlns:p14="http://schemas.microsoft.com/office/powerpoint/2010/main" val="97271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Proprietário:</a:t>
            </a:r>
          </a:p>
          <a:p>
            <a:pPr marL="0" indent="0">
              <a:buNone/>
            </a:pPr>
            <a:endParaRPr lang="pt-BR" b="1" dirty="0"/>
          </a:p>
          <a:p>
            <a:pPr>
              <a:buFont typeface="+mj-lt"/>
              <a:buAutoNum type="arabicPeriod"/>
            </a:pPr>
            <a:r>
              <a:rPr lang="pt-BR" b="1" dirty="0"/>
              <a:t>Desenvolvimento Controlado: </a:t>
            </a:r>
            <a:r>
              <a:rPr lang="pt-BR" dirty="0"/>
              <a:t>No caso do software proprietário, uma única entidade, geralmente uma empresa, controla o desenvolvimento, as atualizações e a distribuição do software. Os usuários não têm acesso ao código-fonte subjacente.</a:t>
            </a:r>
          </a:p>
        </p:txBody>
      </p:sp>
    </p:spTree>
    <p:extLst>
      <p:ext uri="{BB962C8B-B14F-4D97-AF65-F5344CB8AC3E}">
        <p14:creationId xmlns:p14="http://schemas.microsoft.com/office/powerpoint/2010/main" val="404891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Proprietário:</a:t>
            </a:r>
          </a:p>
          <a:p>
            <a:pPr marL="0" indent="0">
              <a:buNone/>
            </a:pPr>
            <a:endParaRPr lang="pt-BR" b="1" dirty="0"/>
          </a:p>
          <a:p>
            <a:pPr>
              <a:buFont typeface="+mj-lt"/>
              <a:buAutoNum type="arabicPeriod" startAt="2"/>
            </a:pPr>
            <a:r>
              <a:rPr lang="pt-BR" b="1" dirty="0"/>
              <a:t>Licenças e Pagamentos: </a:t>
            </a:r>
            <a:r>
              <a:rPr lang="pt-BR" dirty="0"/>
              <a:t>Os usuários interessados em utilizar o software proprietário geralmente precisam adquirir uma licença de uso, que pode ser adquirida de várias maneiras, como compra única, assinatura mensal ou anual. Essas licenças muitas vezes implicam restrições de uso e redistribuição.</a:t>
            </a:r>
          </a:p>
        </p:txBody>
      </p:sp>
    </p:spTree>
    <p:extLst>
      <p:ext uri="{BB962C8B-B14F-4D97-AF65-F5344CB8AC3E}">
        <p14:creationId xmlns:p14="http://schemas.microsoft.com/office/powerpoint/2010/main" val="150740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Proprietário:</a:t>
            </a:r>
          </a:p>
          <a:p>
            <a:pPr marL="0" indent="0">
              <a:buNone/>
            </a:pPr>
            <a:endParaRPr lang="pt-BR" b="1" dirty="0"/>
          </a:p>
          <a:p>
            <a:pPr>
              <a:buFont typeface="+mj-lt"/>
              <a:buAutoNum type="arabicPeriod" startAt="3"/>
            </a:pPr>
            <a:r>
              <a:rPr lang="pt-BR" b="1" dirty="0"/>
              <a:t>Suporte e Atualizações: </a:t>
            </a:r>
            <a:r>
              <a:rPr lang="pt-BR" dirty="0"/>
              <a:t>Geralmente, o software proprietário é acompanhado por suporte técnico oferecido pela empresa desenvolvedora. Além disso, as atualizações e correções de segurança são controladas pelo desenvolvedor e geralmente são disponibilizadas regularmente.</a:t>
            </a:r>
          </a:p>
        </p:txBody>
      </p:sp>
    </p:spTree>
    <p:extLst>
      <p:ext uri="{BB962C8B-B14F-4D97-AF65-F5344CB8AC3E}">
        <p14:creationId xmlns:p14="http://schemas.microsoft.com/office/powerpoint/2010/main" val="252075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Proprietário:</a:t>
            </a:r>
          </a:p>
          <a:p>
            <a:pPr marL="0" indent="0">
              <a:buNone/>
            </a:pPr>
            <a:endParaRPr lang="pt-BR" b="1" dirty="0"/>
          </a:p>
          <a:p>
            <a:pPr>
              <a:buFont typeface="+mj-lt"/>
              <a:buAutoNum type="arabicPeriod" startAt="4"/>
            </a:pPr>
            <a:r>
              <a:rPr lang="pt-BR" b="1" dirty="0"/>
              <a:t>Exemplos Notáveis: </a:t>
            </a:r>
            <a:r>
              <a:rPr lang="pt-BR" dirty="0"/>
              <a:t>Alguns dos exemplos mais conhecidos de software proprietário incluem o sistema operacional Windows da Microsoft, o pacote de produtividade Microsoft Office, o sistema operacional </a:t>
            </a:r>
            <a:r>
              <a:rPr lang="pt-BR" dirty="0" err="1"/>
              <a:t>macOS</a:t>
            </a:r>
            <a:r>
              <a:rPr lang="pt-BR" dirty="0"/>
              <a:t> da Apple e muitos softwares de design gráfico e edição de vídeo.</a:t>
            </a:r>
          </a:p>
        </p:txBody>
      </p:sp>
    </p:spTree>
    <p:extLst>
      <p:ext uri="{BB962C8B-B14F-4D97-AF65-F5344CB8AC3E}">
        <p14:creationId xmlns:p14="http://schemas.microsoft.com/office/powerpoint/2010/main" val="166782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Proprietário</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Conclusão sobre Software Proprietário:</a:t>
            </a:r>
          </a:p>
          <a:p>
            <a:pPr marL="0" indent="0">
              <a:buNone/>
            </a:pPr>
            <a:endParaRPr lang="pt-BR" b="1" dirty="0"/>
          </a:p>
          <a:p>
            <a:pPr marL="0" indent="0">
              <a:buNone/>
            </a:pPr>
            <a:r>
              <a:rPr lang="pt-BR" dirty="0"/>
              <a:t>	Embora o software proprietário ofereça certas vantagens, como suporte profissional e ampla compatibilidade, ele também pode ser mais caro e menos flexível do que outras opções, como o software livre.</a:t>
            </a:r>
          </a:p>
        </p:txBody>
      </p:sp>
    </p:spTree>
    <p:extLst>
      <p:ext uri="{BB962C8B-B14F-4D97-AF65-F5344CB8AC3E}">
        <p14:creationId xmlns:p14="http://schemas.microsoft.com/office/powerpoint/2010/main" val="276304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dirty="0"/>
              <a:t>	O software livre, por outro lado, é caracterizado por uma abordagem de código aberto, onde os usuários têm o direito de usar, modificar, distribuir e redistribuir o software e seu código-fonte subjacente.</a:t>
            </a:r>
          </a:p>
        </p:txBody>
      </p:sp>
    </p:spTree>
    <p:extLst>
      <p:ext uri="{BB962C8B-B14F-4D97-AF65-F5344CB8AC3E}">
        <p14:creationId xmlns:p14="http://schemas.microsoft.com/office/powerpoint/2010/main" val="276682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C118-0AE9-4AD2-BD08-F598439A13E9}"/>
              </a:ext>
            </a:extLst>
          </p:cNvPr>
          <p:cNvSpPr>
            <a:spLocks noGrp="1"/>
          </p:cNvSpPr>
          <p:nvPr>
            <p:ph type="title"/>
          </p:nvPr>
        </p:nvSpPr>
        <p:spPr/>
        <p:txBody>
          <a:bodyPr/>
          <a:lstStyle/>
          <a:p>
            <a:r>
              <a:rPr lang="pt-BR" dirty="0"/>
              <a:t>Software Livre</a:t>
            </a:r>
          </a:p>
        </p:txBody>
      </p:sp>
      <p:sp>
        <p:nvSpPr>
          <p:cNvPr id="3" name="Espaço Reservado para Conteúdo 2">
            <a:extLst>
              <a:ext uri="{FF2B5EF4-FFF2-40B4-BE49-F238E27FC236}">
                <a16:creationId xmlns:a16="http://schemas.microsoft.com/office/drawing/2014/main" id="{604F8F58-C4CC-40CB-83C7-8CF0BD3C3F2E}"/>
              </a:ext>
            </a:extLst>
          </p:cNvPr>
          <p:cNvSpPr>
            <a:spLocks noGrp="1"/>
          </p:cNvSpPr>
          <p:nvPr>
            <p:ph idx="1"/>
          </p:nvPr>
        </p:nvSpPr>
        <p:spPr/>
        <p:txBody>
          <a:bodyPr/>
          <a:lstStyle/>
          <a:p>
            <a:pPr marL="0" indent="0">
              <a:buNone/>
            </a:pPr>
            <a:r>
              <a:rPr lang="pt-BR" b="1" dirty="0"/>
              <a:t>Pontos-chave sobre Software Livre:</a:t>
            </a:r>
          </a:p>
          <a:p>
            <a:pPr marL="0" indent="0">
              <a:buNone/>
            </a:pPr>
            <a:endParaRPr lang="pt-BR" b="1" dirty="0"/>
          </a:p>
          <a:p>
            <a:pPr>
              <a:buFont typeface="+mj-lt"/>
              <a:buAutoNum type="arabicPeriod"/>
            </a:pPr>
            <a:r>
              <a:rPr lang="pt-BR" b="1" dirty="0"/>
              <a:t>Código-Aberto: </a:t>
            </a:r>
            <a:r>
              <a:rPr lang="pt-BR" dirty="0"/>
              <a:t>A característica mais marcante do software livre é a disponibilidade do código-fonte. Isso significa que os usuários podem ver como o software é construído e fazer modificações se desejarem.</a:t>
            </a:r>
          </a:p>
        </p:txBody>
      </p:sp>
    </p:spTree>
    <p:extLst>
      <p:ext uri="{BB962C8B-B14F-4D97-AF65-F5344CB8AC3E}">
        <p14:creationId xmlns:p14="http://schemas.microsoft.com/office/powerpoint/2010/main" val="1109210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Íon – Sala da Diretoria</Template>
  <TotalTime>73</TotalTime>
  <Words>561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Century Gothic</vt:lpstr>
      <vt:lpstr>Wingdings 3</vt:lpstr>
      <vt:lpstr>Íon - Sala da Diretoria</vt:lpstr>
      <vt:lpstr>Arquitetura de Hardware e Software</vt:lpstr>
      <vt:lpstr>Software Proprietário</vt:lpstr>
      <vt:lpstr>Software Proprietário</vt:lpstr>
      <vt:lpstr>Software Proprietário</vt:lpstr>
      <vt:lpstr>Software Proprietário</vt:lpstr>
      <vt:lpstr>Software Proprietário</vt:lpstr>
      <vt:lpstr>Software Proprietário</vt:lpstr>
      <vt:lpstr>Software Livre</vt:lpstr>
      <vt:lpstr>Software Livre</vt:lpstr>
      <vt:lpstr>Software Livre</vt:lpstr>
      <vt:lpstr>Software Livre</vt:lpstr>
      <vt:lpstr>Software Livre</vt:lpstr>
      <vt:lpstr>Software Livre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Hardware e Software</dc:title>
  <dc:creator>Ramon Martins</dc:creator>
  <cp:lastModifiedBy>Ramon Martins</cp:lastModifiedBy>
  <cp:revision>5</cp:revision>
  <dcterms:created xsi:type="dcterms:W3CDTF">2023-09-25T20:08:59Z</dcterms:created>
  <dcterms:modified xsi:type="dcterms:W3CDTF">2023-09-26T08:47:28Z</dcterms:modified>
</cp:coreProperties>
</file>