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handoutMasterIdLst>
    <p:handoutMasterId r:id="rId16"/>
  </p:handoutMasterIdLst>
  <p:sldIdLst>
    <p:sldId id="256" r:id="rId2"/>
    <p:sldId id="269" r:id="rId3"/>
    <p:sldId id="274" r:id="rId4"/>
    <p:sldId id="270" r:id="rId5"/>
    <p:sldId id="271" r:id="rId6"/>
    <p:sldId id="272" r:id="rId7"/>
    <p:sldId id="273" r:id="rId8"/>
    <p:sldId id="275" r:id="rId9"/>
    <p:sldId id="276" r:id="rId10"/>
    <p:sldId id="277" r:id="rId11"/>
    <p:sldId id="278" r:id="rId12"/>
    <p:sldId id="279" r:id="rId13"/>
    <p:sldId id="280" r:id="rId14"/>
  </p:sldIdLst>
  <p:sldSz cx="12192000" cy="6858000"/>
  <p:notesSz cx="6858000" cy="9144000"/>
  <p:defaultTextStyle>
    <a:defPPr rtl="0">
      <a:defRPr lang="pt-B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42D0B"/>
    <a:srgbClr val="76280B"/>
    <a:srgbClr val="F6BF73"/>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1655" autoAdjust="0"/>
  </p:normalViewPr>
  <p:slideViewPr>
    <p:cSldViewPr snapToGrid="0">
      <p:cViewPr varScale="1">
        <p:scale>
          <a:sx n="85" d="100"/>
          <a:sy n="85" d="100"/>
        </p:scale>
        <p:origin x="590" y="53"/>
      </p:cViewPr>
      <p:guideLst/>
    </p:cSldViewPr>
  </p:slideViewPr>
  <p:notesTextViewPr>
    <p:cViewPr>
      <p:scale>
        <a:sx n="1" d="1"/>
        <a:sy n="1" d="1"/>
      </p:scale>
      <p:origin x="0" y="0"/>
    </p:cViewPr>
  </p:notesTextViewPr>
  <p:notesViewPr>
    <p:cSldViewPr snapToGrid="0">
      <p:cViewPr varScale="1">
        <p:scale>
          <a:sx n="85" d="100"/>
          <a:sy n="85" d="100"/>
        </p:scale>
        <p:origin x="387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E8805758-D2E5-47F1-BDC8-64F96AB837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a:p>
        </p:txBody>
      </p:sp>
      <p:sp>
        <p:nvSpPr>
          <p:cNvPr id="3" name="Espaço Reservado para Data 2">
            <a:extLst>
              <a:ext uri="{FF2B5EF4-FFF2-40B4-BE49-F238E27FC236}">
                <a16:creationId xmlns:a16="http://schemas.microsoft.com/office/drawing/2014/main" id="{B9A4D7A7-60FE-4B51-8D3B-098FB2A1B3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3BD44E4-5CEA-4500-A43F-6BA1F87DE531}" type="datetime1">
              <a:rPr lang="pt-BR" smtClean="0"/>
              <a:t>26/09/2023</a:t>
            </a:fld>
            <a:endParaRPr lang="pt-BR" dirty="0"/>
          </a:p>
        </p:txBody>
      </p:sp>
      <p:sp>
        <p:nvSpPr>
          <p:cNvPr id="4" name="Espaço Reservado para Rodapé 3">
            <a:extLst>
              <a:ext uri="{FF2B5EF4-FFF2-40B4-BE49-F238E27FC236}">
                <a16:creationId xmlns:a16="http://schemas.microsoft.com/office/drawing/2014/main" id="{0748030B-DA71-4B18-AA7C-F991BCB518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a:p>
        </p:txBody>
      </p:sp>
      <p:sp>
        <p:nvSpPr>
          <p:cNvPr id="5" name="Espaço Reservado para o Número do Slide 4">
            <a:extLst>
              <a:ext uri="{FF2B5EF4-FFF2-40B4-BE49-F238E27FC236}">
                <a16:creationId xmlns:a16="http://schemas.microsoft.com/office/drawing/2014/main" id="{DBD65FCA-070F-4A6D-A2E0-D5EBEAABC9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B64D2B8-7AFA-4F86-9DF3-A6BBE4E238C1}" type="slidenum">
              <a:rPr lang="pt-BR" smtClean="0"/>
              <a:t>‹nº›</a:t>
            </a:fld>
            <a:endParaRPr lang="pt-BR"/>
          </a:p>
        </p:txBody>
      </p:sp>
    </p:spTree>
    <p:extLst>
      <p:ext uri="{BB962C8B-B14F-4D97-AF65-F5344CB8AC3E}">
        <p14:creationId xmlns:p14="http://schemas.microsoft.com/office/powerpoint/2010/main" val="369034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noProof="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F476C1-0C2D-417B-94A9-8ECF9E3947CB}" type="datetime1">
              <a:rPr lang="pt-BR" smtClean="0"/>
              <a:pPr/>
              <a:t>26/09/2023</a:t>
            </a:fld>
            <a:endParaRPr lang="pt-BR" dirty="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BR" noProof="0"/>
          </a:p>
        </p:txBody>
      </p:sp>
      <p:sp>
        <p:nvSpPr>
          <p:cNvPr id="5" name="Espaço Reservado para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noProof="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D79418-37EB-4378-AD22-89DBB000B0DA}" type="slidenum">
              <a:rPr lang="pt-BR" noProof="0" smtClean="0"/>
              <a:t>‹nº›</a:t>
            </a:fld>
            <a:endParaRPr lang="pt-BR" noProof="0"/>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noProof="0" dirty="0"/>
          </a:p>
        </p:txBody>
      </p:sp>
      <p:sp>
        <p:nvSpPr>
          <p:cNvPr id="4" name="Espaço Reservado para Número de Slide 3"/>
          <p:cNvSpPr>
            <a:spLocks noGrp="1"/>
          </p:cNvSpPr>
          <p:nvPr>
            <p:ph type="sldNum" sz="quarter" idx="5"/>
          </p:nvPr>
        </p:nvSpPr>
        <p:spPr/>
        <p:txBody>
          <a:bodyPr/>
          <a:lstStyle/>
          <a:p>
            <a:pPr rtl="0"/>
            <a:fld id="{D5D79418-37EB-4378-AD22-89DBB000B0DA}" type="slidenum">
              <a:rPr lang="pt-BR" smtClean="0"/>
              <a:t>1</a:t>
            </a:fld>
            <a:endParaRPr lang="pt-BR"/>
          </a:p>
        </p:txBody>
      </p:sp>
    </p:spTree>
    <p:extLst>
      <p:ext uri="{BB962C8B-B14F-4D97-AF65-F5344CB8AC3E}">
        <p14:creationId xmlns:p14="http://schemas.microsoft.com/office/powerpoint/2010/main" val="800174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noProof="0" dirty="0"/>
          </a:p>
        </p:txBody>
      </p:sp>
      <p:sp>
        <p:nvSpPr>
          <p:cNvPr id="4" name="Espaço Reservado para Número de Slide 3"/>
          <p:cNvSpPr>
            <a:spLocks noGrp="1"/>
          </p:cNvSpPr>
          <p:nvPr>
            <p:ph type="sldNum" sz="quarter" idx="5"/>
          </p:nvPr>
        </p:nvSpPr>
        <p:spPr/>
        <p:txBody>
          <a:bodyPr/>
          <a:lstStyle/>
          <a:p>
            <a:pPr rtl="0"/>
            <a:fld id="{D5D79418-37EB-4378-AD22-89DBB000B0DA}" type="slidenum">
              <a:rPr lang="pt-BR" smtClean="0"/>
              <a:t>10</a:t>
            </a:fld>
            <a:endParaRPr lang="pt-BR"/>
          </a:p>
        </p:txBody>
      </p:sp>
    </p:spTree>
    <p:extLst>
      <p:ext uri="{BB962C8B-B14F-4D97-AF65-F5344CB8AC3E}">
        <p14:creationId xmlns:p14="http://schemas.microsoft.com/office/powerpoint/2010/main" val="1355004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noProof="0" dirty="0"/>
          </a:p>
        </p:txBody>
      </p:sp>
      <p:sp>
        <p:nvSpPr>
          <p:cNvPr id="4" name="Espaço Reservado para Número de Slide 3"/>
          <p:cNvSpPr>
            <a:spLocks noGrp="1"/>
          </p:cNvSpPr>
          <p:nvPr>
            <p:ph type="sldNum" sz="quarter" idx="5"/>
          </p:nvPr>
        </p:nvSpPr>
        <p:spPr/>
        <p:txBody>
          <a:bodyPr/>
          <a:lstStyle/>
          <a:p>
            <a:pPr rtl="0"/>
            <a:fld id="{D5D79418-37EB-4378-AD22-89DBB000B0DA}" type="slidenum">
              <a:rPr lang="pt-BR" smtClean="0"/>
              <a:t>11</a:t>
            </a:fld>
            <a:endParaRPr lang="pt-BR"/>
          </a:p>
        </p:txBody>
      </p:sp>
    </p:spTree>
    <p:extLst>
      <p:ext uri="{BB962C8B-B14F-4D97-AF65-F5344CB8AC3E}">
        <p14:creationId xmlns:p14="http://schemas.microsoft.com/office/powerpoint/2010/main" val="1222401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noProof="0" dirty="0"/>
          </a:p>
        </p:txBody>
      </p:sp>
      <p:sp>
        <p:nvSpPr>
          <p:cNvPr id="4" name="Espaço Reservado para Número de Slide 3"/>
          <p:cNvSpPr>
            <a:spLocks noGrp="1"/>
          </p:cNvSpPr>
          <p:nvPr>
            <p:ph type="sldNum" sz="quarter" idx="5"/>
          </p:nvPr>
        </p:nvSpPr>
        <p:spPr/>
        <p:txBody>
          <a:bodyPr/>
          <a:lstStyle/>
          <a:p>
            <a:pPr rtl="0"/>
            <a:fld id="{D5D79418-37EB-4378-AD22-89DBB000B0DA}" type="slidenum">
              <a:rPr lang="pt-BR" smtClean="0"/>
              <a:t>12</a:t>
            </a:fld>
            <a:endParaRPr lang="pt-BR"/>
          </a:p>
        </p:txBody>
      </p:sp>
    </p:spTree>
    <p:extLst>
      <p:ext uri="{BB962C8B-B14F-4D97-AF65-F5344CB8AC3E}">
        <p14:creationId xmlns:p14="http://schemas.microsoft.com/office/powerpoint/2010/main" val="1658441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noProof="0" dirty="0"/>
          </a:p>
        </p:txBody>
      </p:sp>
      <p:sp>
        <p:nvSpPr>
          <p:cNvPr id="4" name="Espaço Reservado para Número de Slide 3"/>
          <p:cNvSpPr>
            <a:spLocks noGrp="1"/>
          </p:cNvSpPr>
          <p:nvPr>
            <p:ph type="sldNum" sz="quarter" idx="5"/>
          </p:nvPr>
        </p:nvSpPr>
        <p:spPr/>
        <p:txBody>
          <a:bodyPr/>
          <a:lstStyle/>
          <a:p>
            <a:pPr rtl="0"/>
            <a:fld id="{D5D79418-37EB-4378-AD22-89DBB000B0DA}" type="slidenum">
              <a:rPr lang="pt-BR" smtClean="0"/>
              <a:t>13</a:t>
            </a:fld>
            <a:endParaRPr lang="pt-BR"/>
          </a:p>
        </p:txBody>
      </p:sp>
    </p:spTree>
    <p:extLst>
      <p:ext uri="{BB962C8B-B14F-4D97-AF65-F5344CB8AC3E}">
        <p14:creationId xmlns:p14="http://schemas.microsoft.com/office/powerpoint/2010/main" val="653491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noProof="0" dirty="0"/>
          </a:p>
        </p:txBody>
      </p:sp>
      <p:sp>
        <p:nvSpPr>
          <p:cNvPr id="4" name="Espaço Reservado para Número de Slide 3"/>
          <p:cNvSpPr>
            <a:spLocks noGrp="1"/>
          </p:cNvSpPr>
          <p:nvPr>
            <p:ph type="sldNum" sz="quarter" idx="5"/>
          </p:nvPr>
        </p:nvSpPr>
        <p:spPr/>
        <p:txBody>
          <a:bodyPr/>
          <a:lstStyle/>
          <a:p>
            <a:pPr rtl="0"/>
            <a:fld id="{D5D79418-37EB-4378-AD22-89DBB000B0DA}" type="slidenum">
              <a:rPr lang="pt-BR" smtClean="0"/>
              <a:t>2</a:t>
            </a:fld>
            <a:endParaRPr lang="pt-BR"/>
          </a:p>
        </p:txBody>
      </p:sp>
    </p:spTree>
    <p:extLst>
      <p:ext uri="{BB962C8B-B14F-4D97-AF65-F5344CB8AC3E}">
        <p14:creationId xmlns:p14="http://schemas.microsoft.com/office/powerpoint/2010/main" val="113349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noProof="0" dirty="0"/>
          </a:p>
        </p:txBody>
      </p:sp>
      <p:sp>
        <p:nvSpPr>
          <p:cNvPr id="4" name="Espaço Reservado para Número de Slide 3"/>
          <p:cNvSpPr>
            <a:spLocks noGrp="1"/>
          </p:cNvSpPr>
          <p:nvPr>
            <p:ph type="sldNum" sz="quarter" idx="5"/>
          </p:nvPr>
        </p:nvSpPr>
        <p:spPr/>
        <p:txBody>
          <a:bodyPr/>
          <a:lstStyle/>
          <a:p>
            <a:pPr rtl="0"/>
            <a:fld id="{D5D79418-37EB-4378-AD22-89DBB000B0DA}" type="slidenum">
              <a:rPr lang="pt-BR" smtClean="0"/>
              <a:t>3</a:t>
            </a:fld>
            <a:endParaRPr lang="pt-BR"/>
          </a:p>
        </p:txBody>
      </p:sp>
    </p:spTree>
    <p:extLst>
      <p:ext uri="{BB962C8B-B14F-4D97-AF65-F5344CB8AC3E}">
        <p14:creationId xmlns:p14="http://schemas.microsoft.com/office/powerpoint/2010/main" val="3657094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noProof="0" dirty="0"/>
          </a:p>
        </p:txBody>
      </p:sp>
      <p:sp>
        <p:nvSpPr>
          <p:cNvPr id="4" name="Espaço Reservado para Número de Slide 3"/>
          <p:cNvSpPr>
            <a:spLocks noGrp="1"/>
          </p:cNvSpPr>
          <p:nvPr>
            <p:ph type="sldNum" sz="quarter" idx="5"/>
          </p:nvPr>
        </p:nvSpPr>
        <p:spPr/>
        <p:txBody>
          <a:bodyPr/>
          <a:lstStyle/>
          <a:p>
            <a:pPr rtl="0"/>
            <a:fld id="{D5D79418-37EB-4378-AD22-89DBB000B0DA}" type="slidenum">
              <a:rPr lang="pt-BR" smtClean="0"/>
              <a:t>4</a:t>
            </a:fld>
            <a:endParaRPr lang="pt-BR"/>
          </a:p>
        </p:txBody>
      </p:sp>
    </p:spTree>
    <p:extLst>
      <p:ext uri="{BB962C8B-B14F-4D97-AF65-F5344CB8AC3E}">
        <p14:creationId xmlns:p14="http://schemas.microsoft.com/office/powerpoint/2010/main" val="1420261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noProof="0" dirty="0"/>
          </a:p>
        </p:txBody>
      </p:sp>
      <p:sp>
        <p:nvSpPr>
          <p:cNvPr id="4" name="Espaço Reservado para Número de Slide 3"/>
          <p:cNvSpPr>
            <a:spLocks noGrp="1"/>
          </p:cNvSpPr>
          <p:nvPr>
            <p:ph type="sldNum" sz="quarter" idx="5"/>
          </p:nvPr>
        </p:nvSpPr>
        <p:spPr/>
        <p:txBody>
          <a:bodyPr/>
          <a:lstStyle/>
          <a:p>
            <a:pPr rtl="0"/>
            <a:fld id="{D5D79418-37EB-4378-AD22-89DBB000B0DA}" type="slidenum">
              <a:rPr lang="pt-BR" smtClean="0"/>
              <a:t>5</a:t>
            </a:fld>
            <a:endParaRPr lang="pt-BR"/>
          </a:p>
        </p:txBody>
      </p:sp>
    </p:spTree>
    <p:extLst>
      <p:ext uri="{BB962C8B-B14F-4D97-AF65-F5344CB8AC3E}">
        <p14:creationId xmlns:p14="http://schemas.microsoft.com/office/powerpoint/2010/main" val="2661892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noProof="0" dirty="0"/>
          </a:p>
        </p:txBody>
      </p:sp>
      <p:sp>
        <p:nvSpPr>
          <p:cNvPr id="4" name="Espaço Reservado para Número de Slide 3"/>
          <p:cNvSpPr>
            <a:spLocks noGrp="1"/>
          </p:cNvSpPr>
          <p:nvPr>
            <p:ph type="sldNum" sz="quarter" idx="5"/>
          </p:nvPr>
        </p:nvSpPr>
        <p:spPr/>
        <p:txBody>
          <a:bodyPr/>
          <a:lstStyle/>
          <a:p>
            <a:pPr rtl="0"/>
            <a:fld id="{D5D79418-37EB-4378-AD22-89DBB000B0DA}" type="slidenum">
              <a:rPr lang="pt-BR" smtClean="0"/>
              <a:t>6</a:t>
            </a:fld>
            <a:endParaRPr lang="pt-BR"/>
          </a:p>
        </p:txBody>
      </p:sp>
    </p:spTree>
    <p:extLst>
      <p:ext uri="{BB962C8B-B14F-4D97-AF65-F5344CB8AC3E}">
        <p14:creationId xmlns:p14="http://schemas.microsoft.com/office/powerpoint/2010/main" val="2183974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noProof="0" dirty="0"/>
          </a:p>
        </p:txBody>
      </p:sp>
      <p:sp>
        <p:nvSpPr>
          <p:cNvPr id="4" name="Espaço Reservado para Número de Slide 3"/>
          <p:cNvSpPr>
            <a:spLocks noGrp="1"/>
          </p:cNvSpPr>
          <p:nvPr>
            <p:ph type="sldNum" sz="quarter" idx="5"/>
          </p:nvPr>
        </p:nvSpPr>
        <p:spPr/>
        <p:txBody>
          <a:bodyPr/>
          <a:lstStyle/>
          <a:p>
            <a:pPr rtl="0"/>
            <a:fld id="{D5D79418-37EB-4378-AD22-89DBB000B0DA}" type="slidenum">
              <a:rPr lang="pt-BR" smtClean="0"/>
              <a:t>7</a:t>
            </a:fld>
            <a:endParaRPr lang="pt-BR"/>
          </a:p>
        </p:txBody>
      </p:sp>
    </p:spTree>
    <p:extLst>
      <p:ext uri="{BB962C8B-B14F-4D97-AF65-F5344CB8AC3E}">
        <p14:creationId xmlns:p14="http://schemas.microsoft.com/office/powerpoint/2010/main" val="1719976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noProof="0" dirty="0"/>
          </a:p>
        </p:txBody>
      </p:sp>
      <p:sp>
        <p:nvSpPr>
          <p:cNvPr id="4" name="Espaço Reservado para Número de Slide 3"/>
          <p:cNvSpPr>
            <a:spLocks noGrp="1"/>
          </p:cNvSpPr>
          <p:nvPr>
            <p:ph type="sldNum" sz="quarter" idx="5"/>
          </p:nvPr>
        </p:nvSpPr>
        <p:spPr/>
        <p:txBody>
          <a:bodyPr/>
          <a:lstStyle/>
          <a:p>
            <a:pPr rtl="0"/>
            <a:fld id="{D5D79418-37EB-4378-AD22-89DBB000B0DA}" type="slidenum">
              <a:rPr lang="pt-BR" smtClean="0"/>
              <a:t>8</a:t>
            </a:fld>
            <a:endParaRPr lang="pt-BR"/>
          </a:p>
        </p:txBody>
      </p:sp>
    </p:spTree>
    <p:extLst>
      <p:ext uri="{BB962C8B-B14F-4D97-AF65-F5344CB8AC3E}">
        <p14:creationId xmlns:p14="http://schemas.microsoft.com/office/powerpoint/2010/main" val="1377235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noProof="0" dirty="0"/>
          </a:p>
        </p:txBody>
      </p:sp>
      <p:sp>
        <p:nvSpPr>
          <p:cNvPr id="4" name="Espaço Reservado para Número de Slide 3"/>
          <p:cNvSpPr>
            <a:spLocks noGrp="1"/>
          </p:cNvSpPr>
          <p:nvPr>
            <p:ph type="sldNum" sz="quarter" idx="5"/>
          </p:nvPr>
        </p:nvSpPr>
        <p:spPr/>
        <p:txBody>
          <a:bodyPr/>
          <a:lstStyle/>
          <a:p>
            <a:pPr rtl="0"/>
            <a:fld id="{D5D79418-37EB-4378-AD22-89DBB000B0DA}" type="slidenum">
              <a:rPr lang="pt-BR" smtClean="0"/>
              <a:t>9</a:t>
            </a:fld>
            <a:endParaRPr lang="pt-BR"/>
          </a:p>
        </p:txBody>
      </p:sp>
    </p:spTree>
    <p:extLst>
      <p:ext uri="{BB962C8B-B14F-4D97-AF65-F5344CB8AC3E}">
        <p14:creationId xmlns:p14="http://schemas.microsoft.com/office/powerpoint/2010/main" val="16828772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grpSp>
        <p:nvGrpSpPr>
          <p:cNvPr id="7" name="Grupo 6">
            <a:extLst>
              <a:ext uri="{FF2B5EF4-FFF2-40B4-BE49-F238E27FC236}">
                <a16:creationId xmlns:a16="http://schemas.microsoft.com/office/drawing/2014/main" id="{DD826893-9059-400D-A708-615823828BC9}"/>
              </a:ext>
            </a:extLst>
          </p:cNvPr>
          <p:cNvGrpSpPr/>
          <p:nvPr userDrawn="1"/>
        </p:nvGrpSpPr>
        <p:grpSpPr bwMode="ltGray">
          <a:xfrm>
            <a:off x="7232499" y="-159283"/>
            <a:ext cx="4959501" cy="5525761"/>
            <a:chOff x="7232499" y="-159283"/>
            <a:chExt cx="4959501" cy="5525761"/>
          </a:xfrm>
          <a:solidFill>
            <a:srgbClr val="76280B">
              <a:alpha val="60000"/>
            </a:srgbClr>
          </a:solidFill>
        </p:grpSpPr>
        <p:pic>
          <p:nvPicPr>
            <p:cNvPr id="10" name="Elemento gráfico 9" descr="Engrenagem única">
              <a:extLst>
                <a:ext uri="{FF2B5EF4-FFF2-40B4-BE49-F238E27FC236}">
                  <a16:creationId xmlns:a16="http://schemas.microsoft.com/office/drawing/2014/main" id="{4BD7AE3B-6321-488C-8378-B441F7AC62C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1" name="Elemento gráfico 10" descr="Engrenagem única">
              <a:extLst>
                <a:ext uri="{FF2B5EF4-FFF2-40B4-BE49-F238E27FC236}">
                  <a16:creationId xmlns:a16="http://schemas.microsoft.com/office/drawing/2014/main" id="{52566813-48BF-44A8-9FBD-C9035FDE143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Elemento gráfico 13" descr="Engrenagem única">
              <a:extLst>
                <a:ext uri="{FF2B5EF4-FFF2-40B4-BE49-F238E27FC236}">
                  <a16:creationId xmlns:a16="http://schemas.microsoft.com/office/drawing/2014/main" id="{C9098912-FEFB-4951-B070-7ED0F1D4555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Elemento gráfico 14" descr="Engrenagem única">
              <a:extLst>
                <a:ext uri="{FF2B5EF4-FFF2-40B4-BE49-F238E27FC236}">
                  <a16:creationId xmlns:a16="http://schemas.microsoft.com/office/drawing/2014/main" id="{7187CCFC-946C-4708-98C2-CC97857A51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tângulo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1828293" y="2742465"/>
            <a:ext cx="8494463" cy="1373070"/>
          </a:xfrm>
        </p:spPr>
        <p:txBody>
          <a:bodyPr rtlCol="0" anchor="b">
            <a:noAutofit/>
          </a:bodyPr>
          <a:lstStyle>
            <a:lvl1pPr algn="ctr">
              <a:defRPr sz="5400"/>
            </a:lvl1pPr>
          </a:lstStyle>
          <a:p>
            <a:pPr rtl="0"/>
            <a:r>
              <a:rPr lang="pt-BR" noProof="0"/>
              <a:t>Clique para editar o título Mestre</a:t>
            </a:r>
          </a:p>
        </p:txBody>
      </p:sp>
      <p:sp>
        <p:nvSpPr>
          <p:cNvPr id="3" name="Subtítulo 2"/>
          <p:cNvSpPr>
            <a:spLocks noGrp="1"/>
          </p:cNvSpPr>
          <p:nvPr>
            <p:ph type="subTitle" idx="1" hasCustomPrompt="1"/>
          </p:nvPr>
        </p:nvSpPr>
        <p:spPr>
          <a:xfrm>
            <a:off x="1828799" y="4394039"/>
            <a:ext cx="8493957" cy="1117687"/>
          </a:xfrm>
        </p:spPr>
        <p:txBody>
          <a:bodyPr rtlCol="0">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BR" noProof="0"/>
              <a:t>Clique para editar o estilo de subtítulo Mestre</a:t>
            </a:r>
          </a:p>
        </p:txBody>
      </p:sp>
      <p:sp>
        <p:nvSpPr>
          <p:cNvPr id="4" name="Espaço Reservado para Data 3"/>
          <p:cNvSpPr>
            <a:spLocks noGrp="1"/>
          </p:cNvSpPr>
          <p:nvPr>
            <p:ph type="dt" sz="half" idx="10"/>
          </p:nvPr>
        </p:nvSpPr>
        <p:spPr>
          <a:xfrm>
            <a:off x="8112956" y="5936187"/>
            <a:ext cx="2743200" cy="365125"/>
          </a:xfrm>
        </p:spPr>
        <p:txBody>
          <a:bodyPr rtlCol="0"/>
          <a:lstStyle/>
          <a:p>
            <a:pPr rtl="0"/>
            <a:fld id="{5B4E7096-4431-44ED-8313-F53717970A39}" type="datetime1">
              <a:rPr lang="pt-BR" noProof="0" smtClean="0"/>
              <a:t>26/09/2023</a:t>
            </a:fld>
            <a:endParaRPr lang="pt-BR" noProof="0"/>
          </a:p>
        </p:txBody>
      </p:sp>
      <p:sp>
        <p:nvSpPr>
          <p:cNvPr id="5" name="Espaço Reservado para Rodapé 4"/>
          <p:cNvSpPr>
            <a:spLocks noGrp="1"/>
          </p:cNvSpPr>
          <p:nvPr>
            <p:ph type="ftr" sz="quarter" idx="11"/>
          </p:nvPr>
        </p:nvSpPr>
        <p:spPr>
          <a:xfrm>
            <a:off x="1242296" y="5936188"/>
            <a:ext cx="6870660" cy="365125"/>
          </a:xfrm>
        </p:spPr>
        <p:txBody>
          <a:bodyPr rtlCol="0"/>
          <a:lstStyle/>
          <a:p>
            <a:pPr rtl="0"/>
            <a:r>
              <a:rPr lang="pt-BR" noProof="0"/>
              <a:t>Adicionar um rodapé</a:t>
            </a:r>
          </a:p>
        </p:txBody>
      </p:sp>
      <p:sp>
        <p:nvSpPr>
          <p:cNvPr id="12" name="Retângulo 11">
            <a:extLst>
              <a:ext uri="{FF2B5EF4-FFF2-40B4-BE49-F238E27FC236}">
                <a16:creationId xmlns:a16="http://schemas.microsoft.com/office/drawing/2014/main" id="{10A59AF3-34E3-4F2D-B219-533C8164A410}"/>
              </a:ext>
            </a:extLst>
          </p:cNvPr>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tângulo 12">
            <a:extLst>
              <a:ext uri="{FF2B5EF4-FFF2-40B4-BE49-F238E27FC236}">
                <a16:creationId xmlns:a16="http://schemas.microsoft.com/office/drawing/2014/main" id="{3B98DDA9-3997-4600-985C-44C2CABD0BA3}"/>
              </a:ext>
            </a:extLst>
          </p:cNvPr>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Espaço Reservado para o Número do Slide 5"/>
          <p:cNvSpPr>
            <a:spLocks noGrp="1"/>
          </p:cNvSpPr>
          <p:nvPr>
            <p:ph type="sldNum" sz="quarter" idx="12"/>
          </p:nvPr>
        </p:nvSpPr>
        <p:spPr>
          <a:xfrm>
            <a:off x="10803518" y="2750779"/>
            <a:ext cx="1171888" cy="1356442"/>
          </a:xfrm>
        </p:spPr>
        <p:txBody>
          <a:bodyPr rtlCol="0"/>
          <a:lstStyle/>
          <a:p>
            <a:pPr rtl="0"/>
            <a:fld id="{9E3FA76C-C565-46B6-8652-D75785E2521F}" type="slidenum">
              <a:rPr lang="pt-BR" noProof="0" smtClean="0"/>
              <a:t>‹nº›</a:t>
            </a:fld>
            <a:endParaRPr lang="pt-BR" noProof="0"/>
          </a:p>
        </p:txBody>
      </p:sp>
    </p:spTree>
    <p:extLst>
      <p:ext uri="{BB962C8B-B14F-4D97-AF65-F5344CB8AC3E}">
        <p14:creationId xmlns:p14="http://schemas.microsoft.com/office/powerpoint/2010/main" val="88896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grpSp>
        <p:nvGrpSpPr>
          <p:cNvPr id="7" name="Grupo 6">
            <a:extLst>
              <a:ext uri="{FF2B5EF4-FFF2-40B4-BE49-F238E27FC236}">
                <a16:creationId xmlns:a16="http://schemas.microsoft.com/office/drawing/2014/main" id="{AC2D2AED-B2EF-46D8-BC7C-81AE25C80786}"/>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8" name="Elemento gráfico 7" descr="Engrenagem única">
              <a:extLst>
                <a:ext uri="{FF2B5EF4-FFF2-40B4-BE49-F238E27FC236}">
                  <a16:creationId xmlns:a16="http://schemas.microsoft.com/office/drawing/2014/main" id="{2F9289FC-9317-4EC5-8064-00D34185019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9" name="Elemento Gráfico 8" descr="Engrenagem única">
              <a:extLst>
                <a:ext uri="{FF2B5EF4-FFF2-40B4-BE49-F238E27FC236}">
                  <a16:creationId xmlns:a16="http://schemas.microsoft.com/office/drawing/2014/main" id="{09784D29-4AB9-4581-A176-2BC2AD58F8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Elemento gráfico 9" descr="Engrenagem única">
              <a:extLst>
                <a:ext uri="{FF2B5EF4-FFF2-40B4-BE49-F238E27FC236}">
                  <a16:creationId xmlns:a16="http://schemas.microsoft.com/office/drawing/2014/main" id="{25EF2775-3EFB-4A64-8FAF-4D8B56AE073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Elemento gráfico 10" descr="Engrenagem única">
              <a:extLst>
                <a:ext uri="{FF2B5EF4-FFF2-40B4-BE49-F238E27FC236}">
                  <a16:creationId xmlns:a16="http://schemas.microsoft.com/office/drawing/2014/main" id="{A34C11DA-4074-454D-800C-0FC5FBF1CD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Imagem 4" descr="ShadowShort.png H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tângulo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ço Reservado para Data 1"/>
          <p:cNvSpPr>
            <a:spLocks noGrp="1"/>
          </p:cNvSpPr>
          <p:nvPr>
            <p:ph type="dt" sz="half" idx="10"/>
          </p:nvPr>
        </p:nvSpPr>
        <p:spPr/>
        <p:txBody>
          <a:bodyPr rtlCol="0"/>
          <a:lstStyle/>
          <a:p>
            <a:pPr rtl="0"/>
            <a:fld id="{26429E4F-7DCC-4BB3-AE5C-A6F2DCE88504}" type="datetime1">
              <a:rPr lang="pt-BR" noProof="0" smtClean="0"/>
              <a:t>26/09/2023</a:t>
            </a:fld>
            <a:endParaRPr lang="pt-BR" noProof="0"/>
          </a:p>
        </p:txBody>
      </p:sp>
      <p:sp>
        <p:nvSpPr>
          <p:cNvPr id="3" name="Espaço Reservado para Rodapé 2"/>
          <p:cNvSpPr>
            <a:spLocks noGrp="1"/>
          </p:cNvSpPr>
          <p:nvPr>
            <p:ph type="ftr" sz="quarter" idx="11"/>
          </p:nvPr>
        </p:nvSpPr>
        <p:spPr/>
        <p:txBody>
          <a:bodyPr rtlCol="0"/>
          <a:lstStyle/>
          <a:p>
            <a:pPr rtl="0"/>
            <a:r>
              <a:rPr lang="pt-BR" noProof="0"/>
              <a:t>Adicionar um rodapé</a:t>
            </a:r>
          </a:p>
        </p:txBody>
      </p:sp>
      <p:sp>
        <p:nvSpPr>
          <p:cNvPr id="4" name="Espaço Reservado para o Número do Slide 3"/>
          <p:cNvSpPr>
            <a:spLocks noGrp="1"/>
          </p:cNvSpPr>
          <p:nvPr>
            <p:ph type="sldNum" sz="quarter" idx="12"/>
          </p:nvPr>
        </p:nvSpPr>
        <p:spPr/>
        <p:txBody>
          <a:bodyPr rtlCol="0"/>
          <a:lstStyle/>
          <a:p>
            <a:pPr rtl="0"/>
            <a:fld id="{9E3FA76C-C565-46B6-8652-D75785E2521F}" type="slidenum">
              <a:rPr lang="pt-BR" noProof="0" smtClean="0"/>
              <a:t>‹nº›</a:t>
            </a:fld>
            <a:endParaRPr lang="pt-BR" noProof="0"/>
          </a:p>
        </p:txBody>
      </p:sp>
    </p:spTree>
    <p:extLst>
      <p:ext uri="{BB962C8B-B14F-4D97-AF65-F5344CB8AC3E}">
        <p14:creationId xmlns:p14="http://schemas.microsoft.com/office/powerpoint/2010/main" val="1735406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grpSp>
        <p:nvGrpSpPr>
          <p:cNvPr id="17" name="Grupo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Elemento gráfico 17" descr="Engrenagem única">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Elemento gráfico 18" descr="Engrenagem única">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Elemento gráfico 19" descr="Engrenagem única">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Elemento gráfico 20" descr="Engrenagem única">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Imagem 7" descr="ShadowLong.png H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tângulo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tângulo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2432921" y="753227"/>
            <a:ext cx="9613859" cy="1080940"/>
          </a:xfrm>
        </p:spPr>
        <p:txBody>
          <a:bodyPr rtlCol="0" anchor="ctr">
            <a:normAutofit/>
          </a:bodyPr>
          <a:lstStyle>
            <a:lvl1pPr>
              <a:defRPr sz="3600"/>
            </a:lvl1pPr>
          </a:lstStyle>
          <a:p>
            <a:pPr rtl="0"/>
            <a:r>
              <a:rPr lang="pt-BR" noProof="0"/>
              <a:t>Clique para editar o título Mestre</a:t>
            </a:r>
          </a:p>
        </p:txBody>
      </p:sp>
      <p:sp>
        <p:nvSpPr>
          <p:cNvPr id="3" name="Espaço Reservado para Conteúdo 2"/>
          <p:cNvSpPr>
            <a:spLocks noGrp="1"/>
          </p:cNvSpPr>
          <p:nvPr>
            <p:ph idx="1"/>
          </p:nvPr>
        </p:nvSpPr>
        <p:spPr>
          <a:xfrm>
            <a:off x="6438446" y="2336873"/>
            <a:ext cx="5608336" cy="3599313"/>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Texto 3"/>
          <p:cNvSpPr>
            <a:spLocks noGrp="1"/>
          </p:cNvSpPr>
          <p:nvPr>
            <p:ph type="body" sz="half" idx="2"/>
          </p:nvPr>
        </p:nvSpPr>
        <p:spPr>
          <a:xfrm>
            <a:off x="2432922" y="2336872"/>
            <a:ext cx="3790078" cy="3599317"/>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a:t>Clique para editar os estilos de texto Mestres</a:t>
            </a:r>
          </a:p>
        </p:txBody>
      </p:sp>
      <p:sp>
        <p:nvSpPr>
          <p:cNvPr id="5" name="Espaço Reservado para Data 4"/>
          <p:cNvSpPr>
            <a:spLocks noGrp="1"/>
          </p:cNvSpPr>
          <p:nvPr>
            <p:ph type="dt" sz="half" idx="10"/>
          </p:nvPr>
        </p:nvSpPr>
        <p:spPr>
          <a:xfrm>
            <a:off x="9303581" y="5936187"/>
            <a:ext cx="2743200" cy="365125"/>
          </a:xfrm>
        </p:spPr>
        <p:txBody>
          <a:bodyPr rtlCol="0"/>
          <a:lstStyle/>
          <a:p>
            <a:pPr rtl="0"/>
            <a:fld id="{4DA92705-9B93-4A30-A506-9AF5E6A2D483}" type="datetime1">
              <a:rPr lang="pt-BR" noProof="0" smtClean="0"/>
              <a:t>26/09/2023</a:t>
            </a:fld>
            <a:endParaRPr lang="pt-BR" noProof="0"/>
          </a:p>
        </p:txBody>
      </p:sp>
      <p:sp>
        <p:nvSpPr>
          <p:cNvPr id="6" name="Espaço Reservado para Rodapé 5"/>
          <p:cNvSpPr>
            <a:spLocks noGrp="1"/>
          </p:cNvSpPr>
          <p:nvPr>
            <p:ph type="ftr" sz="quarter" idx="11"/>
          </p:nvPr>
        </p:nvSpPr>
        <p:spPr>
          <a:xfrm>
            <a:off x="2432921" y="5936188"/>
            <a:ext cx="6870660" cy="365125"/>
          </a:xfrm>
        </p:spPr>
        <p:txBody>
          <a:bodyPr rtlCol="0"/>
          <a:lstStyle/>
          <a:p>
            <a:pPr rtl="0"/>
            <a:r>
              <a:rPr lang="pt-BR" noProof="0"/>
              <a:t>Adicionar um rodapé</a:t>
            </a:r>
          </a:p>
        </p:txBody>
      </p:sp>
      <p:sp>
        <p:nvSpPr>
          <p:cNvPr id="7" name="Espaço Reservado para o Número do Slide 6"/>
          <p:cNvSpPr>
            <a:spLocks noGrp="1"/>
          </p:cNvSpPr>
          <p:nvPr>
            <p:ph type="sldNum" sz="quarter" idx="12"/>
          </p:nvPr>
        </p:nvSpPr>
        <p:spPr>
          <a:xfrm>
            <a:off x="140074" y="753227"/>
            <a:ext cx="1154151" cy="1090789"/>
          </a:xfrm>
        </p:spPr>
        <p:txBody>
          <a:bodyPr rtlCol="0"/>
          <a:lstStyle/>
          <a:p>
            <a:pPr rtl="0"/>
            <a:fld id="{9E3FA76C-C565-46B6-8652-D75785E2521F}" type="slidenum">
              <a:rPr lang="pt-BR" noProof="0" smtClean="0"/>
              <a:t>‹nº›</a:t>
            </a:fld>
            <a:endParaRPr lang="pt-BR" noProof="0"/>
          </a:p>
        </p:txBody>
      </p:sp>
    </p:spTree>
    <p:extLst>
      <p:ext uri="{BB962C8B-B14F-4D97-AF65-F5344CB8AC3E}">
        <p14:creationId xmlns:p14="http://schemas.microsoft.com/office/powerpoint/2010/main" val="322070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m com Legenda">
    <p:spTree>
      <p:nvGrpSpPr>
        <p:cNvPr id="1" name=""/>
        <p:cNvGrpSpPr/>
        <p:nvPr/>
      </p:nvGrpSpPr>
      <p:grpSpPr>
        <a:xfrm>
          <a:off x="0" y="0"/>
          <a:ext cx="0" cy="0"/>
          <a:chOff x="0" y="0"/>
          <a:chExt cx="0" cy="0"/>
        </a:xfrm>
      </p:grpSpPr>
      <p:grpSp>
        <p:nvGrpSpPr>
          <p:cNvPr id="17" name="Grupo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Elemento gráfico 17" descr="Engrenagem única">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Elemento gráfico 18" descr="Engrenagem única">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Elemento gráfico 19" descr="Engrenagem única">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Elemento gráfico 20" descr="Engrenagem única">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Imagem 7" descr="ShadowLong.png H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tângulo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tângulo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2432921" y="753227"/>
            <a:ext cx="9613859" cy="1080940"/>
          </a:xfrm>
        </p:spPr>
        <p:txBody>
          <a:bodyPr rtlCol="0" anchor="ctr">
            <a:normAutofit/>
          </a:bodyPr>
          <a:lstStyle>
            <a:lvl1pPr>
              <a:defRPr sz="3600"/>
            </a:lvl1pPr>
          </a:lstStyle>
          <a:p>
            <a:pPr rtl="0"/>
            <a:r>
              <a:rPr lang="pt-BR" noProof="0"/>
              <a:t>Clique para editar o título Mestre</a:t>
            </a:r>
          </a:p>
        </p:txBody>
      </p:sp>
      <p:sp>
        <p:nvSpPr>
          <p:cNvPr id="4" name="Espaço Reservado para Texto 3"/>
          <p:cNvSpPr>
            <a:spLocks noGrp="1"/>
          </p:cNvSpPr>
          <p:nvPr>
            <p:ph type="body" sz="half" idx="2"/>
          </p:nvPr>
        </p:nvSpPr>
        <p:spPr>
          <a:xfrm>
            <a:off x="2432922" y="2336872"/>
            <a:ext cx="2620817" cy="3599317"/>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a:t>Clique para editar os estilos de texto Mestres</a:t>
            </a:r>
          </a:p>
        </p:txBody>
      </p:sp>
      <p:sp>
        <p:nvSpPr>
          <p:cNvPr id="5" name="Espaço Reservado para Data 4"/>
          <p:cNvSpPr>
            <a:spLocks noGrp="1"/>
          </p:cNvSpPr>
          <p:nvPr>
            <p:ph type="dt" sz="half" idx="10"/>
          </p:nvPr>
        </p:nvSpPr>
        <p:spPr>
          <a:xfrm>
            <a:off x="9303581" y="5936187"/>
            <a:ext cx="2743200" cy="365125"/>
          </a:xfrm>
        </p:spPr>
        <p:txBody>
          <a:bodyPr rtlCol="0"/>
          <a:lstStyle/>
          <a:p>
            <a:pPr rtl="0"/>
            <a:fld id="{CE1D6520-5308-46DE-8675-4BC483B95963}" type="datetime1">
              <a:rPr lang="pt-BR" noProof="0" smtClean="0"/>
              <a:t>26/09/2023</a:t>
            </a:fld>
            <a:endParaRPr lang="pt-BR" noProof="0"/>
          </a:p>
        </p:txBody>
      </p:sp>
      <p:sp>
        <p:nvSpPr>
          <p:cNvPr id="6" name="Espaço Reservado para Rodapé 5"/>
          <p:cNvSpPr>
            <a:spLocks noGrp="1"/>
          </p:cNvSpPr>
          <p:nvPr>
            <p:ph type="ftr" sz="quarter" idx="11"/>
          </p:nvPr>
        </p:nvSpPr>
        <p:spPr>
          <a:xfrm>
            <a:off x="2432921" y="5936188"/>
            <a:ext cx="6870660" cy="365125"/>
          </a:xfrm>
        </p:spPr>
        <p:txBody>
          <a:bodyPr rtlCol="0"/>
          <a:lstStyle/>
          <a:p>
            <a:pPr rtl="0"/>
            <a:r>
              <a:rPr lang="pt-BR" noProof="0"/>
              <a:t>Adicionar um rodapé</a:t>
            </a:r>
          </a:p>
        </p:txBody>
      </p:sp>
      <p:sp>
        <p:nvSpPr>
          <p:cNvPr id="7" name="Espaço Reservado para o Número do Slide 6"/>
          <p:cNvSpPr>
            <a:spLocks noGrp="1"/>
          </p:cNvSpPr>
          <p:nvPr>
            <p:ph type="sldNum" sz="quarter" idx="12"/>
          </p:nvPr>
        </p:nvSpPr>
        <p:spPr>
          <a:xfrm>
            <a:off x="140074" y="753227"/>
            <a:ext cx="1154151" cy="1090789"/>
          </a:xfrm>
        </p:spPr>
        <p:txBody>
          <a:bodyPr rtlCol="0"/>
          <a:lstStyle/>
          <a:p>
            <a:pPr rtl="0"/>
            <a:fld id="{9E3FA76C-C565-46B6-8652-D75785E2521F}" type="slidenum">
              <a:rPr lang="pt-BR" noProof="0" smtClean="0"/>
              <a:t>‹nº›</a:t>
            </a:fld>
            <a:endParaRPr lang="pt-BR" noProof="0"/>
          </a:p>
        </p:txBody>
      </p:sp>
      <p:sp>
        <p:nvSpPr>
          <p:cNvPr id="16" name="Espaço Reservado para Imagem 2">
            <a:extLst>
              <a:ext uri="{FF2B5EF4-FFF2-40B4-BE49-F238E27FC236}">
                <a16:creationId xmlns:a16="http://schemas.microsoft.com/office/drawing/2014/main" id="{5E59F855-D2A7-4662-804E-17B59CD1A41D}"/>
              </a:ext>
            </a:extLst>
          </p:cNvPr>
          <p:cNvSpPr>
            <a:spLocks noGrp="1"/>
          </p:cNvSpPr>
          <p:nvPr>
            <p:ph type="pic" idx="1"/>
          </p:nvPr>
        </p:nvSpPr>
        <p:spPr>
          <a:xfrm>
            <a:off x="5213022" y="2327474"/>
            <a:ext cx="6833757" cy="3608712"/>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BR" noProof="0"/>
              <a:t>Clique no ícone para adicionar uma imagem</a:t>
            </a:r>
          </a:p>
        </p:txBody>
      </p:sp>
    </p:spTree>
    <p:extLst>
      <p:ext uri="{BB962C8B-B14F-4D97-AF65-F5344CB8AC3E}">
        <p14:creationId xmlns:p14="http://schemas.microsoft.com/office/powerpoint/2010/main" val="2275739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m Panorâmica com Legenda">
    <p:spTree>
      <p:nvGrpSpPr>
        <p:cNvPr id="1" name=""/>
        <p:cNvGrpSpPr/>
        <p:nvPr/>
      </p:nvGrpSpPr>
      <p:grpSpPr>
        <a:xfrm>
          <a:off x="0" y="0"/>
          <a:ext cx="0" cy="0"/>
          <a:chOff x="0" y="0"/>
          <a:chExt cx="0" cy="0"/>
        </a:xfrm>
      </p:grpSpPr>
      <p:pic>
        <p:nvPicPr>
          <p:cNvPr id="8" name="Imagem 7" descr="ShadowLong.png H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Imagem 8" descr="ShadowShort.png H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tângulo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tângulo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2" y="4711616"/>
            <a:ext cx="9613859" cy="1090482"/>
          </a:xfrm>
        </p:spPr>
        <p:txBody>
          <a:bodyPr rtlCol="0" anchor="ctr" anchorCtr="0">
            <a:normAutofit/>
          </a:bodyPr>
          <a:lstStyle>
            <a:lvl1pPr>
              <a:defRPr sz="2400"/>
            </a:lvl1pPr>
          </a:lstStyle>
          <a:p>
            <a:pPr rtl="0"/>
            <a:r>
              <a:rPr lang="pt-BR" noProof="0"/>
              <a:t>Clique para editar o título Mestre</a:t>
            </a:r>
          </a:p>
        </p:txBody>
      </p:sp>
      <p:sp>
        <p:nvSpPr>
          <p:cNvPr id="5" name="Espaço Reservado para Data 4"/>
          <p:cNvSpPr>
            <a:spLocks noGrp="1"/>
          </p:cNvSpPr>
          <p:nvPr>
            <p:ph type="dt" sz="half" idx="10"/>
          </p:nvPr>
        </p:nvSpPr>
        <p:spPr/>
        <p:txBody>
          <a:bodyPr rtlCol="0"/>
          <a:lstStyle/>
          <a:p>
            <a:pPr rtl="0"/>
            <a:fld id="{912EF90D-8879-44E8-B23E-8BE112B572DF}" type="datetime1">
              <a:rPr lang="pt-BR" noProof="0" smtClean="0"/>
              <a:t>26/09/2023</a:t>
            </a:fld>
            <a:endParaRPr lang="pt-BR" noProof="0"/>
          </a:p>
        </p:txBody>
      </p:sp>
      <p:sp>
        <p:nvSpPr>
          <p:cNvPr id="6" name="Espaço Reservado para Rodapé 5"/>
          <p:cNvSpPr>
            <a:spLocks noGrp="1"/>
          </p:cNvSpPr>
          <p:nvPr>
            <p:ph type="ftr" sz="quarter" idx="11"/>
          </p:nvPr>
        </p:nvSpPr>
        <p:spPr/>
        <p:txBody>
          <a:bodyPr rtlCol="0"/>
          <a:lstStyle/>
          <a:p>
            <a:pPr rtl="0"/>
            <a:r>
              <a:rPr lang="pt-BR" noProof="0"/>
              <a:t>Adicionar um rodapé</a:t>
            </a:r>
          </a:p>
        </p:txBody>
      </p:sp>
      <p:sp>
        <p:nvSpPr>
          <p:cNvPr id="7" name="Espaço Reservado para o Número do Slide 6"/>
          <p:cNvSpPr>
            <a:spLocks noGrp="1"/>
          </p:cNvSpPr>
          <p:nvPr>
            <p:ph type="sldNum" sz="quarter" idx="12"/>
          </p:nvPr>
        </p:nvSpPr>
        <p:spPr>
          <a:xfrm>
            <a:off x="10729455" y="4711309"/>
            <a:ext cx="1154151" cy="1090789"/>
          </a:xfrm>
        </p:spPr>
        <p:txBody>
          <a:bodyPr rtlCol="0"/>
          <a:lstStyle/>
          <a:p>
            <a:pPr rtl="0"/>
            <a:fld id="{9E3FA76C-C565-46B6-8652-D75785E2521F}" type="slidenum">
              <a:rPr lang="pt-BR" noProof="0" smtClean="0"/>
              <a:t>‹nº›</a:t>
            </a:fld>
            <a:endParaRPr lang="pt-BR" noProof="0"/>
          </a:p>
        </p:txBody>
      </p:sp>
      <p:sp>
        <p:nvSpPr>
          <p:cNvPr id="13" name="Espaço reservado para o SmartArt 12">
            <a:extLst>
              <a:ext uri="{FF2B5EF4-FFF2-40B4-BE49-F238E27FC236}">
                <a16:creationId xmlns:a16="http://schemas.microsoft.com/office/drawing/2014/main" id="{DBD7FBFD-679C-4A5B-A176-220004B60453}"/>
              </a:ext>
            </a:extLst>
          </p:cNvPr>
          <p:cNvSpPr>
            <a:spLocks noGrp="1"/>
          </p:cNvSpPr>
          <p:nvPr>
            <p:ph type="dgm" sz="quarter" idx="13"/>
          </p:nvPr>
        </p:nvSpPr>
        <p:spPr>
          <a:xfrm>
            <a:off x="680321" y="386862"/>
            <a:ext cx="9614617" cy="3867638"/>
          </a:xfrm>
        </p:spPr>
        <p:txBody>
          <a:bodyPr rtlCol="0"/>
          <a:lstStyle/>
          <a:p>
            <a:pPr rtl="0"/>
            <a:r>
              <a:rPr lang="pt-BR" noProof="0"/>
              <a:t>Clique no ícone para adicionar elemento gráfico SmartArt</a:t>
            </a:r>
          </a:p>
        </p:txBody>
      </p:sp>
    </p:spTree>
    <p:extLst>
      <p:ext uri="{BB962C8B-B14F-4D97-AF65-F5344CB8AC3E}">
        <p14:creationId xmlns:p14="http://schemas.microsoft.com/office/powerpoint/2010/main" val="3525996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22B243BA-55F2-42F1-B294-0EB708FCD888}"/>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3" name="Elemento gráfico 12" descr="Engrenagem única">
              <a:extLst>
                <a:ext uri="{FF2B5EF4-FFF2-40B4-BE49-F238E27FC236}">
                  <a16:creationId xmlns:a16="http://schemas.microsoft.com/office/drawing/2014/main" id="{46408269-63CF-4017-AC0D-C35B044D3076}"/>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Elemento gráfico 13" descr="Engrenagem única">
              <a:extLst>
                <a:ext uri="{FF2B5EF4-FFF2-40B4-BE49-F238E27FC236}">
                  <a16:creationId xmlns:a16="http://schemas.microsoft.com/office/drawing/2014/main" id="{7A3695B4-ADE3-45A9-8119-67D5F83A8C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Elemento gráfico 14" descr="Engrenagem única">
              <a:extLst>
                <a:ext uri="{FF2B5EF4-FFF2-40B4-BE49-F238E27FC236}">
                  <a16:creationId xmlns:a16="http://schemas.microsoft.com/office/drawing/2014/main" id="{6B8F0030-0551-4558-8533-64D2E4838DB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Elemento gráfico 15" descr="Engrenagem única">
              <a:extLst>
                <a:ext uri="{FF2B5EF4-FFF2-40B4-BE49-F238E27FC236}">
                  <a16:creationId xmlns:a16="http://schemas.microsoft.com/office/drawing/2014/main" id="{59607E3E-29E0-44E4-899A-0955FA4D367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Elemento gráfico 16" descr="Engrenagem única">
              <a:extLst>
                <a:ext uri="{FF2B5EF4-FFF2-40B4-BE49-F238E27FC236}">
                  <a16:creationId xmlns:a16="http://schemas.microsoft.com/office/drawing/2014/main" id="{AD4251FC-462A-4B83-9F84-2358E52E31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Imagem 7" descr="ShadowLong.png H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Imagem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tângulo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tângulo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2" y="609597"/>
            <a:ext cx="9613858" cy="3592750"/>
          </a:xfrm>
        </p:spPr>
        <p:txBody>
          <a:bodyPr rtlCol="0" anchor="ctr"/>
          <a:lstStyle>
            <a:lvl1pPr>
              <a:defRPr sz="3200"/>
            </a:lvl1pPr>
          </a:lstStyle>
          <a:p>
            <a:pPr rtl="0"/>
            <a:r>
              <a:rPr lang="pt-BR" noProof="0"/>
              <a:t>Clique para editar o título Mestre</a:t>
            </a:r>
          </a:p>
        </p:txBody>
      </p:sp>
      <p:sp>
        <p:nvSpPr>
          <p:cNvPr id="4" name="Espaço Reservado para Texto 3"/>
          <p:cNvSpPr>
            <a:spLocks noGrp="1"/>
          </p:cNvSpPr>
          <p:nvPr>
            <p:ph type="body" sz="half" idx="2"/>
          </p:nvPr>
        </p:nvSpPr>
        <p:spPr>
          <a:xfrm>
            <a:off x="680322" y="4711615"/>
            <a:ext cx="9613859" cy="1090789"/>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a:t>Clique para editar os estilos de texto Mestres</a:t>
            </a:r>
          </a:p>
        </p:txBody>
      </p:sp>
      <p:sp>
        <p:nvSpPr>
          <p:cNvPr id="5" name="Espaço Reservado para Data 4"/>
          <p:cNvSpPr>
            <a:spLocks noGrp="1"/>
          </p:cNvSpPr>
          <p:nvPr>
            <p:ph type="dt" sz="half" idx="10"/>
          </p:nvPr>
        </p:nvSpPr>
        <p:spPr/>
        <p:txBody>
          <a:bodyPr rtlCol="0"/>
          <a:lstStyle/>
          <a:p>
            <a:pPr rtl="0"/>
            <a:fld id="{A2500EB2-CB7A-4CAC-8522-02D737D2B8F8}" type="datetime1">
              <a:rPr lang="pt-BR" noProof="0" smtClean="0"/>
              <a:t>26/09/2023</a:t>
            </a:fld>
            <a:endParaRPr lang="pt-BR" noProof="0"/>
          </a:p>
        </p:txBody>
      </p:sp>
      <p:sp>
        <p:nvSpPr>
          <p:cNvPr id="6" name="Espaço Reservado para Rodapé 5"/>
          <p:cNvSpPr>
            <a:spLocks noGrp="1"/>
          </p:cNvSpPr>
          <p:nvPr>
            <p:ph type="ftr" sz="quarter" idx="11"/>
          </p:nvPr>
        </p:nvSpPr>
        <p:spPr/>
        <p:txBody>
          <a:bodyPr rtlCol="0"/>
          <a:lstStyle/>
          <a:p>
            <a:pPr rtl="0"/>
            <a:r>
              <a:rPr lang="pt-BR" noProof="0"/>
              <a:t>Adicionar um rodapé</a:t>
            </a:r>
          </a:p>
        </p:txBody>
      </p:sp>
      <p:sp>
        <p:nvSpPr>
          <p:cNvPr id="7" name="Espaço Reservado para o Número do Slide 6"/>
          <p:cNvSpPr>
            <a:spLocks noGrp="1"/>
          </p:cNvSpPr>
          <p:nvPr>
            <p:ph type="sldNum" sz="quarter" idx="12"/>
          </p:nvPr>
        </p:nvSpPr>
        <p:spPr>
          <a:xfrm>
            <a:off x="10729455" y="4711615"/>
            <a:ext cx="1154151" cy="1090789"/>
          </a:xfrm>
        </p:spPr>
        <p:txBody>
          <a:bodyPr rtlCol="0"/>
          <a:lstStyle/>
          <a:p>
            <a:pPr rtl="0"/>
            <a:fld id="{9E3FA76C-C565-46B6-8652-D75785E2521F}" type="slidenum">
              <a:rPr lang="pt-BR" noProof="0" smtClean="0"/>
              <a:t>‹nº›</a:t>
            </a:fld>
            <a:endParaRPr lang="pt-BR" noProof="0"/>
          </a:p>
        </p:txBody>
      </p:sp>
    </p:spTree>
    <p:extLst>
      <p:ext uri="{BB962C8B-B14F-4D97-AF65-F5344CB8AC3E}">
        <p14:creationId xmlns:p14="http://schemas.microsoft.com/office/powerpoint/2010/main" val="2514006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grpSp>
        <p:nvGrpSpPr>
          <p:cNvPr id="18" name="Grupo 17">
            <a:extLst>
              <a:ext uri="{FF2B5EF4-FFF2-40B4-BE49-F238E27FC236}">
                <a16:creationId xmlns:a16="http://schemas.microsoft.com/office/drawing/2014/main" id="{D7FCAB52-C8F0-4659-9B95-C792632631CE}"/>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Elemento gráfico 18" descr="Engrenagem única">
              <a:extLst>
                <a:ext uri="{FF2B5EF4-FFF2-40B4-BE49-F238E27FC236}">
                  <a16:creationId xmlns:a16="http://schemas.microsoft.com/office/drawing/2014/main" id="{5E98770F-9E46-4F69-9A76-F671813AF57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20" name="Elemento gráfico 19" descr="Engrenagem única">
              <a:extLst>
                <a:ext uri="{FF2B5EF4-FFF2-40B4-BE49-F238E27FC236}">
                  <a16:creationId xmlns:a16="http://schemas.microsoft.com/office/drawing/2014/main" id="{F08BF8CF-C3C2-4767-B88B-DE07E6A628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Elemento gráfico 20" descr="Engrenagem única">
              <a:extLst>
                <a:ext uri="{FF2B5EF4-FFF2-40B4-BE49-F238E27FC236}">
                  <a16:creationId xmlns:a16="http://schemas.microsoft.com/office/drawing/2014/main" id="{E63AFEB7-4AAE-448E-8B0B-C2F2287771A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Elemento gráfico 21" descr="Engrenagem única">
              <a:extLst>
                <a:ext uri="{FF2B5EF4-FFF2-40B4-BE49-F238E27FC236}">
                  <a16:creationId xmlns:a16="http://schemas.microsoft.com/office/drawing/2014/main" id="{E279C731-1AAF-453A-94B0-6CC2920395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Imagem 10" descr="ShadowLong.png H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Imagem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tângulo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tângulo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127856" y="609598"/>
            <a:ext cx="8718877" cy="3036061"/>
          </a:xfrm>
        </p:spPr>
        <p:txBody>
          <a:bodyPr rtlCol="0" anchor="ctr"/>
          <a:lstStyle>
            <a:lvl1pPr>
              <a:defRPr sz="3200"/>
            </a:lvl1pPr>
          </a:lstStyle>
          <a:p>
            <a:pPr rtl="0"/>
            <a:r>
              <a:rPr lang="pt-BR" noProof="0"/>
              <a:t>Clique para editar o título Mestre</a:t>
            </a:r>
          </a:p>
        </p:txBody>
      </p:sp>
      <p:sp>
        <p:nvSpPr>
          <p:cNvPr id="12" name="Espaço Reservado para Texto 3"/>
          <p:cNvSpPr>
            <a:spLocks noGrp="1"/>
          </p:cNvSpPr>
          <p:nvPr>
            <p:ph type="body" sz="half" idx="13"/>
          </p:nvPr>
        </p:nvSpPr>
        <p:spPr>
          <a:xfrm>
            <a:off x="1402288" y="3653379"/>
            <a:ext cx="815657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a:t>Clique para editar os estilos de texto Mestres</a:t>
            </a:r>
          </a:p>
        </p:txBody>
      </p:sp>
      <p:sp>
        <p:nvSpPr>
          <p:cNvPr id="4" name="Espaço Reservado para Texto 3"/>
          <p:cNvSpPr>
            <a:spLocks noGrp="1"/>
          </p:cNvSpPr>
          <p:nvPr>
            <p:ph type="body" sz="half" idx="2"/>
          </p:nvPr>
        </p:nvSpPr>
        <p:spPr>
          <a:xfrm>
            <a:off x="680322" y="4711615"/>
            <a:ext cx="9613859" cy="1090789"/>
          </a:xfrm>
        </p:spPr>
        <p:txBody>
          <a:bodyPr rtlCol="0"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a:t>Clique para editar os estilos de texto Mestres</a:t>
            </a:r>
          </a:p>
        </p:txBody>
      </p:sp>
      <p:sp>
        <p:nvSpPr>
          <p:cNvPr id="5" name="Espaço Reservado para Data 4"/>
          <p:cNvSpPr>
            <a:spLocks noGrp="1"/>
          </p:cNvSpPr>
          <p:nvPr>
            <p:ph type="dt" sz="half" idx="10"/>
          </p:nvPr>
        </p:nvSpPr>
        <p:spPr/>
        <p:txBody>
          <a:bodyPr rtlCol="0"/>
          <a:lstStyle/>
          <a:p>
            <a:pPr rtl="0"/>
            <a:fld id="{090ED134-3D03-4DD5-8109-918B1130C39A}" type="datetime1">
              <a:rPr lang="pt-BR" noProof="0" smtClean="0"/>
              <a:t>26/09/2023</a:t>
            </a:fld>
            <a:endParaRPr lang="pt-BR" noProof="0"/>
          </a:p>
        </p:txBody>
      </p:sp>
      <p:sp>
        <p:nvSpPr>
          <p:cNvPr id="6" name="Espaço Reservado para Rodapé 5"/>
          <p:cNvSpPr>
            <a:spLocks noGrp="1"/>
          </p:cNvSpPr>
          <p:nvPr>
            <p:ph type="ftr" sz="quarter" idx="11"/>
          </p:nvPr>
        </p:nvSpPr>
        <p:spPr/>
        <p:txBody>
          <a:bodyPr rtlCol="0"/>
          <a:lstStyle/>
          <a:p>
            <a:pPr rtl="0"/>
            <a:r>
              <a:rPr lang="pt-BR" noProof="0"/>
              <a:t>Adicionar um rodapé</a:t>
            </a:r>
          </a:p>
        </p:txBody>
      </p:sp>
      <p:sp>
        <p:nvSpPr>
          <p:cNvPr id="7" name="Espaço Reservado para o Número do Slide 6"/>
          <p:cNvSpPr>
            <a:spLocks noGrp="1"/>
          </p:cNvSpPr>
          <p:nvPr>
            <p:ph type="sldNum" sz="quarter" idx="12"/>
          </p:nvPr>
        </p:nvSpPr>
        <p:spPr>
          <a:xfrm>
            <a:off x="10729455" y="4709925"/>
            <a:ext cx="1154151" cy="1090789"/>
          </a:xfrm>
        </p:spPr>
        <p:txBody>
          <a:bodyPr rtlCol="0"/>
          <a:lstStyle/>
          <a:p>
            <a:pPr rtl="0"/>
            <a:fld id="{9E3FA76C-C565-46B6-8652-D75785E2521F}" type="slidenum">
              <a:rPr lang="pt-BR" noProof="0" smtClean="0"/>
              <a:t>‹nº›</a:t>
            </a:fld>
            <a:endParaRPr lang="pt-BR" noProof="0"/>
          </a:p>
        </p:txBody>
      </p:sp>
      <p:sp>
        <p:nvSpPr>
          <p:cNvPr id="16" name="Caixa de texto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pt-BR" sz="7200" noProof="0">
                <a:solidFill>
                  <a:schemeClr val="tx1"/>
                </a:solidFill>
                <a:effectLst/>
              </a:rPr>
              <a:t>“</a:t>
            </a:r>
          </a:p>
        </p:txBody>
      </p:sp>
      <p:sp>
        <p:nvSpPr>
          <p:cNvPr id="17" name="Caixa de texto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pt-BR" sz="7200" noProof="0">
                <a:solidFill>
                  <a:schemeClr val="tx1"/>
                </a:solidFill>
                <a:effectLst/>
              </a:rPr>
              <a:t>"</a:t>
            </a:r>
          </a:p>
        </p:txBody>
      </p:sp>
    </p:spTree>
    <p:extLst>
      <p:ext uri="{BB962C8B-B14F-4D97-AF65-F5344CB8AC3E}">
        <p14:creationId xmlns:p14="http://schemas.microsoft.com/office/powerpoint/2010/main" val="333132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grpSp>
        <p:nvGrpSpPr>
          <p:cNvPr id="10" name="Grupo 9">
            <a:extLst>
              <a:ext uri="{FF2B5EF4-FFF2-40B4-BE49-F238E27FC236}">
                <a16:creationId xmlns:a16="http://schemas.microsoft.com/office/drawing/2014/main" id="{8CB2BD5A-C0EC-4AC1-BBF1-851D8321B964}"/>
              </a:ext>
            </a:extLst>
          </p:cNvPr>
          <p:cNvGrpSpPr/>
          <p:nvPr userDrawn="1"/>
        </p:nvGrpSpPr>
        <p:grpSpPr>
          <a:xfrm rot="5400000">
            <a:off x="188826" y="1282475"/>
            <a:ext cx="5378800" cy="5588856"/>
            <a:chOff x="-424090" y="303112"/>
            <a:chExt cx="5378800" cy="5588856"/>
          </a:xfrm>
          <a:solidFill>
            <a:srgbClr val="F6BF73">
              <a:alpha val="30196"/>
            </a:srgbClr>
          </a:solidFill>
        </p:grpSpPr>
        <p:pic>
          <p:nvPicPr>
            <p:cNvPr id="13" name="Elemento gráfico 12" descr="Engrenagem única">
              <a:extLst>
                <a:ext uri="{FF2B5EF4-FFF2-40B4-BE49-F238E27FC236}">
                  <a16:creationId xmlns:a16="http://schemas.microsoft.com/office/drawing/2014/main" id="{538A56DB-6938-460F-9BB3-A0A34C234B3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Elemento gráfico 13" descr="Engrenagem única">
              <a:extLst>
                <a:ext uri="{FF2B5EF4-FFF2-40B4-BE49-F238E27FC236}">
                  <a16:creationId xmlns:a16="http://schemas.microsoft.com/office/drawing/2014/main" id="{E2A1D679-9D00-4DC7-82EC-B6C33270E7F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Elemento gráfico 14" descr="Engrenagem única">
              <a:extLst>
                <a:ext uri="{FF2B5EF4-FFF2-40B4-BE49-F238E27FC236}">
                  <a16:creationId xmlns:a16="http://schemas.microsoft.com/office/drawing/2014/main" id="{8DFB6E86-77FA-4731-B7FA-5A63254A3E6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Elemento gráfico 15" descr="Engrenagem única">
              <a:extLst>
                <a:ext uri="{FF2B5EF4-FFF2-40B4-BE49-F238E27FC236}">
                  <a16:creationId xmlns:a16="http://schemas.microsoft.com/office/drawing/2014/main" id="{982D40F0-DDB8-45E0-B9D1-5964842C730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Elemento gráfico 16" descr="Engrenagem única">
              <a:extLst>
                <a:ext uri="{FF2B5EF4-FFF2-40B4-BE49-F238E27FC236}">
                  <a16:creationId xmlns:a16="http://schemas.microsoft.com/office/drawing/2014/main" id="{D744A42C-4948-489C-8EB2-12C65C47E90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Imagem 8" descr="ShadowLong.png H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tângulo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tângulo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2177332" y="4711615"/>
            <a:ext cx="9613862" cy="588535"/>
          </a:xfrm>
        </p:spPr>
        <p:txBody>
          <a:bodyPr rtlCol="0" anchor="b"/>
          <a:lstStyle>
            <a:lvl1pPr>
              <a:defRPr sz="3200"/>
            </a:lvl1pPr>
          </a:lstStyle>
          <a:p>
            <a:pPr rtl="0"/>
            <a:r>
              <a:rPr lang="pt-BR" noProof="0"/>
              <a:t>Clique para editar o título Mestre</a:t>
            </a:r>
          </a:p>
        </p:txBody>
      </p:sp>
      <p:sp>
        <p:nvSpPr>
          <p:cNvPr id="4" name="Espaço Reservado para Texto 3"/>
          <p:cNvSpPr>
            <a:spLocks noGrp="1"/>
          </p:cNvSpPr>
          <p:nvPr>
            <p:ph type="body" sz="half" idx="2"/>
          </p:nvPr>
        </p:nvSpPr>
        <p:spPr>
          <a:xfrm>
            <a:off x="2177333" y="5300149"/>
            <a:ext cx="9613862" cy="502255"/>
          </a:xfrm>
        </p:spPr>
        <p:txBody>
          <a:bodyPr rtlCol="0"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a:t>Clique para editar os estilos de texto Mestres</a:t>
            </a:r>
          </a:p>
        </p:txBody>
      </p:sp>
      <p:sp>
        <p:nvSpPr>
          <p:cNvPr id="5" name="Espaço Reservado para Data 4"/>
          <p:cNvSpPr>
            <a:spLocks noGrp="1"/>
          </p:cNvSpPr>
          <p:nvPr>
            <p:ph type="dt" sz="half" idx="10"/>
          </p:nvPr>
        </p:nvSpPr>
        <p:spPr>
          <a:xfrm>
            <a:off x="9047994" y="5936187"/>
            <a:ext cx="2743200" cy="365125"/>
          </a:xfrm>
        </p:spPr>
        <p:txBody>
          <a:bodyPr rtlCol="0"/>
          <a:lstStyle/>
          <a:p>
            <a:pPr rtl="0"/>
            <a:fld id="{245F2A29-4196-44C4-9F73-712E5DA78521}" type="datetime1">
              <a:rPr lang="pt-BR" noProof="0" smtClean="0"/>
              <a:t>26/09/2023</a:t>
            </a:fld>
            <a:endParaRPr lang="pt-BR" noProof="0"/>
          </a:p>
        </p:txBody>
      </p:sp>
      <p:sp>
        <p:nvSpPr>
          <p:cNvPr id="6" name="Espaço Reservado para Rodapé 5"/>
          <p:cNvSpPr>
            <a:spLocks noGrp="1"/>
          </p:cNvSpPr>
          <p:nvPr>
            <p:ph type="ftr" sz="quarter" idx="11"/>
          </p:nvPr>
        </p:nvSpPr>
        <p:spPr>
          <a:xfrm>
            <a:off x="2177334" y="5936188"/>
            <a:ext cx="6870660" cy="365125"/>
          </a:xfrm>
        </p:spPr>
        <p:txBody>
          <a:bodyPr rtlCol="0"/>
          <a:lstStyle/>
          <a:p>
            <a:pPr rtl="0"/>
            <a:r>
              <a:rPr lang="pt-BR" noProof="0"/>
              <a:t>Adicionar um rodapé</a:t>
            </a:r>
          </a:p>
        </p:txBody>
      </p:sp>
      <p:sp>
        <p:nvSpPr>
          <p:cNvPr id="7" name="Espaço Reservado para o Número do Slide 6"/>
          <p:cNvSpPr>
            <a:spLocks noGrp="1"/>
          </p:cNvSpPr>
          <p:nvPr>
            <p:ph type="sldNum" sz="quarter" idx="12"/>
          </p:nvPr>
        </p:nvSpPr>
        <p:spPr>
          <a:xfrm>
            <a:off x="138697" y="4698039"/>
            <a:ext cx="1154151" cy="1090789"/>
          </a:xfrm>
        </p:spPr>
        <p:txBody>
          <a:bodyPr rtlCol="0"/>
          <a:lstStyle/>
          <a:p>
            <a:pPr rtl="0"/>
            <a:fld id="{9E3FA76C-C565-46B6-8652-D75785E2521F}" type="slidenum">
              <a:rPr lang="pt-BR" noProof="0" smtClean="0"/>
              <a:t>‹nº›</a:t>
            </a:fld>
            <a:endParaRPr lang="pt-BR" noProof="0"/>
          </a:p>
        </p:txBody>
      </p:sp>
    </p:spTree>
    <p:extLst>
      <p:ext uri="{BB962C8B-B14F-4D97-AF65-F5344CB8AC3E}">
        <p14:creationId xmlns:p14="http://schemas.microsoft.com/office/powerpoint/2010/main" val="1568936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luna 3">
    <p:spTree>
      <p:nvGrpSpPr>
        <p:cNvPr id="1" name=""/>
        <p:cNvGrpSpPr/>
        <p:nvPr/>
      </p:nvGrpSpPr>
      <p:grpSpPr>
        <a:xfrm>
          <a:off x="0" y="0"/>
          <a:ext cx="0" cy="0"/>
          <a:chOff x="0" y="0"/>
          <a:chExt cx="0" cy="0"/>
        </a:xfrm>
      </p:grpSpPr>
      <p:grpSp>
        <p:nvGrpSpPr>
          <p:cNvPr id="23" name="Grupo 22">
            <a:extLst>
              <a:ext uri="{FF2B5EF4-FFF2-40B4-BE49-F238E27FC236}">
                <a16:creationId xmlns:a16="http://schemas.microsoft.com/office/drawing/2014/main" id="{BFC60FB4-27C2-4896-9B64-2DFE33815CE2}"/>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24" name="Elemento gráfico 23" descr="Engrenagem única">
              <a:extLst>
                <a:ext uri="{FF2B5EF4-FFF2-40B4-BE49-F238E27FC236}">
                  <a16:creationId xmlns:a16="http://schemas.microsoft.com/office/drawing/2014/main" id="{EE89D477-BED5-4149-965A-0C122D97A01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25" name="Elemento gráfico 24" descr="Engrenagem única">
              <a:extLst>
                <a:ext uri="{FF2B5EF4-FFF2-40B4-BE49-F238E27FC236}">
                  <a16:creationId xmlns:a16="http://schemas.microsoft.com/office/drawing/2014/main" id="{5CCE09A4-D09F-43A2-8459-2E9D3E9602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Elemento gráfico 25" descr="Engrenagem única">
              <a:extLst>
                <a:ext uri="{FF2B5EF4-FFF2-40B4-BE49-F238E27FC236}">
                  <a16:creationId xmlns:a16="http://schemas.microsoft.com/office/drawing/2014/main" id="{9A46A1B3-2A0B-4FFE-AE15-A11187E434D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Elemento gráfico 26" descr="Engrenagem única">
              <a:extLst>
                <a:ext uri="{FF2B5EF4-FFF2-40B4-BE49-F238E27FC236}">
                  <a16:creationId xmlns:a16="http://schemas.microsoft.com/office/drawing/2014/main" id="{D4F4A02A-94BC-4984-A372-3B77FC854C2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Imagem 12" descr="ShadowLong.png H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Imagem 13" descr="ShadowShort.png HD"/>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tângulo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tângulo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ítulo 1"/>
          <p:cNvSpPr>
            <a:spLocks noGrp="1"/>
          </p:cNvSpPr>
          <p:nvPr>
            <p:ph type="title"/>
          </p:nvPr>
        </p:nvSpPr>
        <p:spPr>
          <a:xfrm>
            <a:off x="669222" y="753228"/>
            <a:ext cx="9624960" cy="1080938"/>
          </a:xfrm>
        </p:spPr>
        <p:txBody>
          <a:bodyPr rtlCol="0"/>
          <a:lstStyle/>
          <a:p>
            <a:pPr rtl="0"/>
            <a:r>
              <a:rPr lang="pt-BR" noProof="0"/>
              <a:t>Clique para editar o título Mestre</a:t>
            </a:r>
          </a:p>
        </p:txBody>
      </p:sp>
      <p:sp>
        <p:nvSpPr>
          <p:cNvPr id="7" name="Espaço Reservado para Texto 2"/>
          <p:cNvSpPr>
            <a:spLocks noGrp="1"/>
          </p:cNvSpPr>
          <p:nvPr>
            <p:ph type="body" idx="1"/>
          </p:nvPr>
        </p:nvSpPr>
        <p:spPr>
          <a:xfrm>
            <a:off x="660946" y="2336873"/>
            <a:ext cx="3070034"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8" name="Espaço Reservado para Texto 3"/>
          <p:cNvSpPr>
            <a:spLocks noGrp="1"/>
          </p:cNvSpPr>
          <p:nvPr>
            <p:ph type="body" sz="half" idx="15"/>
          </p:nvPr>
        </p:nvSpPr>
        <p:spPr>
          <a:xfrm>
            <a:off x="680322" y="3022673"/>
            <a:ext cx="3049702"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9" name="Espaço Reservado para Texto 4"/>
          <p:cNvSpPr>
            <a:spLocks noGrp="1"/>
          </p:cNvSpPr>
          <p:nvPr>
            <p:ph type="body" sz="quarter" idx="3"/>
          </p:nvPr>
        </p:nvSpPr>
        <p:spPr>
          <a:xfrm>
            <a:off x="3956025" y="2336873"/>
            <a:ext cx="3063240"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10" name="Espaço Reservado para Texto 3"/>
          <p:cNvSpPr>
            <a:spLocks noGrp="1"/>
          </p:cNvSpPr>
          <p:nvPr>
            <p:ph type="body" sz="half" idx="16"/>
          </p:nvPr>
        </p:nvSpPr>
        <p:spPr>
          <a:xfrm>
            <a:off x="3945470" y="3022673"/>
            <a:ext cx="3063240"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11" name="Espaço Reservado para Texto 4"/>
          <p:cNvSpPr>
            <a:spLocks noGrp="1"/>
          </p:cNvSpPr>
          <p:nvPr>
            <p:ph type="body" sz="quarter" idx="13"/>
          </p:nvPr>
        </p:nvSpPr>
        <p:spPr>
          <a:xfrm>
            <a:off x="7224156" y="2336873"/>
            <a:ext cx="307002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12" name="Espaço Reservado para Texto 3"/>
          <p:cNvSpPr>
            <a:spLocks noGrp="1"/>
          </p:cNvSpPr>
          <p:nvPr>
            <p:ph type="body" sz="half" idx="17"/>
          </p:nvPr>
        </p:nvSpPr>
        <p:spPr>
          <a:xfrm>
            <a:off x="7224156" y="3022673"/>
            <a:ext cx="3070025"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3" name="Espaço Reservado para Data 2"/>
          <p:cNvSpPr>
            <a:spLocks noGrp="1"/>
          </p:cNvSpPr>
          <p:nvPr>
            <p:ph type="dt" sz="half" idx="10"/>
          </p:nvPr>
        </p:nvSpPr>
        <p:spPr/>
        <p:txBody>
          <a:bodyPr rtlCol="0"/>
          <a:lstStyle/>
          <a:p>
            <a:pPr rtl="0"/>
            <a:fld id="{88808E04-75F9-44C1-9EDD-A29F2F665FCB}" type="datetime1">
              <a:rPr lang="pt-BR" noProof="0" smtClean="0"/>
              <a:t>26/09/2023</a:t>
            </a:fld>
            <a:endParaRPr lang="pt-BR" noProof="0"/>
          </a:p>
        </p:txBody>
      </p:sp>
      <p:sp>
        <p:nvSpPr>
          <p:cNvPr id="4" name="Espaço Reservado para Rodapé 3"/>
          <p:cNvSpPr>
            <a:spLocks noGrp="1"/>
          </p:cNvSpPr>
          <p:nvPr>
            <p:ph type="ftr" sz="quarter" idx="11"/>
          </p:nvPr>
        </p:nvSpPr>
        <p:spPr/>
        <p:txBody>
          <a:bodyPr rtlCol="0"/>
          <a:lstStyle/>
          <a:p>
            <a:pPr rtl="0"/>
            <a:r>
              <a:rPr lang="pt-BR" noProof="0"/>
              <a:t>Adicionar um rodapé</a:t>
            </a:r>
          </a:p>
        </p:txBody>
      </p:sp>
      <p:sp>
        <p:nvSpPr>
          <p:cNvPr id="5" name="Espaço Reservado para o Número do Slide 4"/>
          <p:cNvSpPr>
            <a:spLocks noGrp="1"/>
          </p:cNvSpPr>
          <p:nvPr>
            <p:ph type="sldNum" sz="quarter" idx="12"/>
          </p:nvPr>
        </p:nvSpPr>
        <p:spPr/>
        <p:txBody>
          <a:bodyPr rtlCol="0"/>
          <a:lstStyle/>
          <a:p>
            <a:pPr rtl="0"/>
            <a:fld id="{9E3FA76C-C565-46B6-8652-D75785E2521F}" type="slidenum">
              <a:rPr lang="pt-BR" noProof="0" smtClean="0"/>
              <a:t>‹nº›</a:t>
            </a:fld>
            <a:endParaRPr lang="pt-BR" noProof="0"/>
          </a:p>
        </p:txBody>
      </p:sp>
    </p:spTree>
    <p:extLst>
      <p:ext uri="{BB962C8B-B14F-4D97-AF65-F5344CB8AC3E}">
        <p14:creationId xmlns:p14="http://schemas.microsoft.com/office/powerpoint/2010/main" val="3252837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una 1_3">
    <p:spTree>
      <p:nvGrpSpPr>
        <p:cNvPr id="1" name=""/>
        <p:cNvGrpSpPr/>
        <p:nvPr/>
      </p:nvGrpSpPr>
      <p:grpSpPr>
        <a:xfrm>
          <a:off x="0" y="0"/>
          <a:ext cx="0" cy="0"/>
          <a:chOff x="0" y="0"/>
          <a:chExt cx="0" cy="0"/>
        </a:xfrm>
      </p:grpSpPr>
      <p:grpSp>
        <p:nvGrpSpPr>
          <p:cNvPr id="18" name="Grupo 17">
            <a:extLst>
              <a:ext uri="{FF2B5EF4-FFF2-40B4-BE49-F238E27FC236}">
                <a16:creationId xmlns:a16="http://schemas.microsoft.com/office/drawing/2014/main" id="{D1F89FDF-9788-47AD-B230-0314E7C8D087}"/>
              </a:ext>
            </a:extLst>
          </p:cNvPr>
          <p:cNvGrpSpPr/>
          <p:nvPr userDrawn="1"/>
        </p:nvGrpSpPr>
        <p:grpSpPr>
          <a:xfrm rot="10800000">
            <a:off x="99308" y="75467"/>
            <a:ext cx="5378800" cy="5588856"/>
            <a:chOff x="-424090" y="303112"/>
            <a:chExt cx="5378800" cy="5588856"/>
          </a:xfrm>
          <a:solidFill>
            <a:srgbClr val="F6BF73">
              <a:alpha val="30196"/>
            </a:srgbClr>
          </a:solidFill>
        </p:grpSpPr>
        <p:pic>
          <p:nvPicPr>
            <p:cNvPr id="19" name="Elemento gráfico 18" descr="Engrenagem única">
              <a:extLst>
                <a:ext uri="{FF2B5EF4-FFF2-40B4-BE49-F238E27FC236}">
                  <a16:creationId xmlns:a16="http://schemas.microsoft.com/office/drawing/2014/main" id="{9CD6B783-A97E-437E-B4E2-F7D761F0A2E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20" name="Elemento gráfico 19" descr="Engrenagem única">
              <a:extLst>
                <a:ext uri="{FF2B5EF4-FFF2-40B4-BE49-F238E27FC236}">
                  <a16:creationId xmlns:a16="http://schemas.microsoft.com/office/drawing/2014/main" id="{4699BB72-0480-4165-8D15-316CEED8CE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Elemento gráfico 20" descr="Engrenagem única">
              <a:extLst>
                <a:ext uri="{FF2B5EF4-FFF2-40B4-BE49-F238E27FC236}">
                  <a16:creationId xmlns:a16="http://schemas.microsoft.com/office/drawing/2014/main" id="{685C07D9-1911-4085-8555-C992A61B10C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Elemento gráfico 21" descr="Engrenagem única">
              <a:extLst>
                <a:ext uri="{FF2B5EF4-FFF2-40B4-BE49-F238E27FC236}">
                  <a16:creationId xmlns:a16="http://schemas.microsoft.com/office/drawing/2014/main" id="{D621B3C3-2371-4ED0-BC1D-87AABF852B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Elemento gráfico 22" descr="Engrenagem única">
              <a:extLst>
                <a:ext uri="{FF2B5EF4-FFF2-40B4-BE49-F238E27FC236}">
                  <a16:creationId xmlns:a16="http://schemas.microsoft.com/office/drawing/2014/main" id="{D7D15287-50FE-4441-BA06-D454D73F7E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Imagem 12" descr="ShadowLong.png H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Imagem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tângulo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tângulo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Espaço Reservado para Data 2"/>
          <p:cNvSpPr>
            <a:spLocks noGrp="1"/>
          </p:cNvSpPr>
          <p:nvPr>
            <p:ph type="dt" sz="half" idx="10"/>
          </p:nvPr>
        </p:nvSpPr>
        <p:spPr>
          <a:xfrm>
            <a:off x="8989256" y="5936187"/>
            <a:ext cx="2743200" cy="365125"/>
          </a:xfrm>
        </p:spPr>
        <p:txBody>
          <a:bodyPr rtlCol="0"/>
          <a:lstStyle/>
          <a:p>
            <a:pPr rtl="0"/>
            <a:fld id="{30867107-8DDA-4F7C-B039-0A173DDEED9E}" type="datetime1">
              <a:rPr lang="pt-BR" noProof="0" smtClean="0"/>
              <a:t>26/09/2023</a:t>
            </a:fld>
            <a:endParaRPr lang="pt-BR" noProof="0"/>
          </a:p>
        </p:txBody>
      </p:sp>
      <p:sp>
        <p:nvSpPr>
          <p:cNvPr id="4" name="Espaço Reservado para Rodapé 3"/>
          <p:cNvSpPr>
            <a:spLocks noGrp="1"/>
          </p:cNvSpPr>
          <p:nvPr>
            <p:ph type="ftr" sz="quarter" idx="11"/>
          </p:nvPr>
        </p:nvSpPr>
        <p:spPr>
          <a:xfrm>
            <a:off x="2118596" y="5936188"/>
            <a:ext cx="6870660" cy="365125"/>
          </a:xfrm>
        </p:spPr>
        <p:txBody>
          <a:bodyPr rtlCol="0"/>
          <a:lstStyle/>
          <a:p>
            <a:pPr rtl="0"/>
            <a:r>
              <a:rPr lang="pt-BR" noProof="0"/>
              <a:t>Adicionar um rodapé</a:t>
            </a:r>
          </a:p>
        </p:txBody>
      </p:sp>
      <p:sp>
        <p:nvSpPr>
          <p:cNvPr id="5" name="Espaço Reservado para o Número do Slide 4"/>
          <p:cNvSpPr>
            <a:spLocks noGrp="1"/>
          </p:cNvSpPr>
          <p:nvPr>
            <p:ph type="sldNum" sz="quarter" idx="12"/>
          </p:nvPr>
        </p:nvSpPr>
        <p:spPr>
          <a:xfrm>
            <a:off x="140493" y="748304"/>
            <a:ext cx="1154151" cy="1090789"/>
          </a:xfrm>
        </p:spPr>
        <p:txBody>
          <a:bodyPr rtlCol="0"/>
          <a:lstStyle/>
          <a:p>
            <a:pPr rtl="0"/>
            <a:fld id="{9E3FA76C-C565-46B6-8652-D75785E2521F}" type="slidenum">
              <a:rPr lang="pt-BR" noProof="0" smtClean="0"/>
              <a:t>‹nº›</a:t>
            </a:fld>
            <a:endParaRPr lang="pt-BR" noProof="0"/>
          </a:p>
        </p:txBody>
      </p:sp>
      <p:cxnSp>
        <p:nvCxnSpPr>
          <p:cNvPr id="33" name="Conector Reto 32">
            <a:extLst>
              <a:ext uri="{FF2B5EF4-FFF2-40B4-BE49-F238E27FC236}">
                <a16:creationId xmlns:a16="http://schemas.microsoft.com/office/drawing/2014/main" id="{2664D24B-EA78-4E18-9226-569365267E5E}"/>
              </a:ext>
            </a:extLst>
          </p:cNvPr>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ítulo 1">
            <a:extLst>
              <a:ext uri="{FF2B5EF4-FFF2-40B4-BE49-F238E27FC236}">
                <a16:creationId xmlns:a16="http://schemas.microsoft.com/office/drawing/2014/main" id="{5BE17E03-04A7-46ED-8623-88DFFD7E30B0}"/>
              </a:ext>
            </a:extLst>
          </p:cNvPr>
          <p:cNvSpPr txBox="1">
            <a:spLocks/>
          </p:cNvSpPr>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rtl="0"/>
            <a:endParaRPr lang="pt-BR" sz="2400" noProof="0"/>
          </a:p>
        </p:txBody>
      </p:sp>
      <p:cxnSp>
        <p:nvCxnSpPr>
          <p:cNvPr id="38" name="Conector Reto 37">
            <a:extLst>
              <a:ext uri="{FF2B5EF4-FFF2-40B4-BE49-F238E27FC236}">
                <a16:creationId xmlns:a16="http://schemas.microsoft.com/office/drawing/2014/main" id="{A3840076-AFCB-4C84-8E23-85DAD3CBEF3E}"/>
              </a:ext>
            </a:extLst>
          </p:cNvPr>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ítulo 50">
            <a:extLst>
              <a:ext uri="{FF2B5EF4-FFF2-40B4-BE49-F238E27FC236}">
                <a16:creationId xmlns:a16="http://schemas.microsoft.com/office/drawing/2014/main" id="{BBA20603-8433-4B38-976F-F18CF78D6BF9}"/>
              </a:ext>
            </a:extLst>
          </p:cNvPr>
          <p:cNvSpPr>
            <a:spLocks noGrp="1"/>
          </p:cNvSpPr>
          <p:nvPr>
            <p:ph type="title"/>
          </p:nvPr>
        </p:nvSpPr>
        <p:spPr>
          <a:xfrm>
            <a:off x="2106132" y="735087"/>
            <a:ext cx="3060802" cy="1080938"/>
          </a:xfrm>
        </p:spPr>
        <p:txBody>
          <a:bodyPr rtlCol="0" anchor="ctr" anchorCtr="0"/>
          <a:lstStyle>
            <a:lvl1pPr algn="ctr">
              <a:defRPr/>
            </a:lvl1pPr>
          </a:lstStyle>
          <a:p>
            <a:pPr rtl="0"/>
            <a:r>
              <a:rPr lang="pt-BR" noProof="0"/>
              <a:t>Clique para editar o título Mestre</a:t>
            </a:r>
          </a:p>
        </p:txBody>
      </p:sp>
      <p:sp>
        <p:nvSpPr>
          <p:cNvPr id="53" name="Espaço Reservado para Texto 52">
            <a:extLst>
              <a:ext uri="{FF2B5EF4-FFF2-40B4-BE49-F238E27FC236}">
                <a16:creationId xmlns:a16="http://schemas.microsoft.com/office/drawing/2014/main" id="{EF340F6C-3335-49B0-AE89-7103CA6A7F5E}"/>
              </a:ext>
            </a:extLst>
          </p:cNvPr>
          <p:cNvSpPr>
            <a:spLocks noGrp="1"/>
          </p:cNvSpPr>
          <p:nvPr>
            <p:ph type="body" sz="quarter" idx="18"/>
          </p:nvPr>
        </p:nvSpPr>
        <p:spPr>
          <a:xfrm>
            <a:off x="5384611" y="735013"/>
            <a:ext cx="3060700" cy="1081087"/>
          </a:xfrm>
        </p:spPr>
        <p:txBody>
          <a:bodyPr rtlCol="0"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rtl="0"/>
            <a:r>
              <a:rPr lang="pt-BR" noProof="0"/>
              <a:t>Clique para editar os estilos de texto Mestres</a:t>
            </a:r>
          </a:p>
        </p:txBody>
      </p:sp>
      <p:sp>
        <p:nvSpPr>
          <p:cNvPr id="55" name="Espaço Reservado para Texto 54">
            <a:extLst>
              <a:ext uri="{FF2B5EF4-FFF2-40B4-BE49-F238E27FC236}">
                <a16:creationId xmlns:a16="http://schemas.microsoft.com/office/drawing/2014/main" id="{1F0AD31D-2FFB-40A9-96C2-F4EE3869BC54}"/>
              </a:ext>
            </a:extLst>
          </p:cNvPr>
          <p:cNvSpPr>
            <a:spLocks noGrp="1"/>
          </p:cNvSpPr>
          <p:nvPr>
            <p:ph type="body" sz="quarter" idx="19"/>
          </p:nvPr>
        </p:nvSpPr>
        <p:spPr>
          <a:xfrm>
            <a:off x="8662988" y="746125"/>
            <a:ext cx="3070225" cy="1058862"/>
          </a:xfrm>
        </p:spPr>
        <p:txBody>
          <a:bodyPr rtlCol="0"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rtl="0"/>
            <a:r>
              <a:rPr lang="pt-BR" noProof="0"/>
              <a:t>Clique para editar os estilos de texto Mestres</a:t>
            </a:r>
          </a:p>
        </p:txBody>
      </p:sp>
      <p:sp>
        <p:nvSpPr>
          <p:cNvPr id="57" name="Espaço Reservado para Conteúdo 56">
            <a:extLst>
              <a:ext uri="{FF2B5EF4-FFF2-40B4-BE49-F238E27FC236}">
                <a16:creationId xmlns:a16="http://schemas.microsoft.com/office/drawing/2014/main" id="{52B689E9-5B4C-4CC0-AAA4-847EB66C3302}"/>
              </a:ext>
            </a:extLst>
          </p:cNvPr>
          <p:cNvSpPr>
            <a:spLocks noGrp="1"/>
          </p:cNvSpPr>
          <p:nvPr>
            <p:ph sz="quarter" idx="20"/>
          </p:nvPr>
        </p:nvSpPr>
        <p:spPr>
          <a:xfrm>
            <a:off x="2106131" y="2116138"/>
            <a:ext cx="3060802" cy="3713162"/>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58" name="Espaço Reservado para Conteúdo 56">
            <a:extLst>
              <a:ext uri="{FF2B5EF4-FFF2-40B4-BE49-F238E27FC236}">
                <a16:creationId xmlns:a16="http://schemas.microsoft.com/office/drawing/2014/main" id="{1D5202CC-08D0-4157-9CB3-AA1EF4A2C855}"/>
              </a:ext>
            </a:extLst>
          </p:cNvPr>
          <p:cNvSpPr>
            <a:spLocks noGrp="1"/>
          </p:cNvSpPr>
          <p:nvPr>
            <p:ph sz="quarter" idx="21"/>
          </p:nvPr>
        </p:nvSpPr>
        <p:spPr>
          <a:xfrm>
            <a:off x="5384611" y="2103211"/>
            <a:ext cx="3060802" cy="3713162"/>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59" name="Espaço Reservado para Conteúdo 56">
            <a:extLst>
              <a:ext uri="{FF2B5EF4-FFF2-40B4-BE49-F238E27FC236}">
                <a16:creationId xmlns:a16="http://schemas.microsoft.com/office/drawing/2014/main" id="{7BE8E782-50B7-4C4E-BEA5-DDA27E0F6817}"/>
              </a:ext>
            </a:extLst>
          </p:cNvPr>
          <p:cNvSpPr>
            <a:spLocks noGrp="1"/>
          </p:cNvSpPr>
          <p:nvPr>
            <p:ph sz="quarter" idx="22"/>
          </p:nvPr>
        </p:nvSpPr>
        <p:spPr>
          <a:xfrm>
            <a:off x="8659892" y="2097613"/>
            <a:ext cx="3060802" cy="3713162"/>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Tree>
    <p:extLst>
      <p:ext uri="{BB962C8B-B14F-4D97-AF65-F5344CB8AC3E}">
        <p14:creationId xmlns:p14="http://schemas.microsoft.com/office/powerpoint/2010/main" val="2725301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luna da Imagem 3">
    <p:bg bwMode="blackWhite">
      <p:bgRef idx="1003">
        <a:schemeClr val="bg2"/>
      </p:bgRef>
    </p:bg>
    <p:spTree>
      <p:nvGrpSpPr>
        <p:cNvPr id="1" name=""/>
        <p:cNvGrpSpPr/>
        <p:nvPr/>
      </p:nvGrpSpPr>
      <p:grpSpPr>
        <a:xfrm>
          <a:off x="0" y="0"/>
          <a:ext cx="0" cy="0"/>
          <a:chOff x="0" y="0"/>
          <a:chExt cx="0" cy="0"/>
        </a:xfrm>
      </p:grpSpPr>
      <p:grpSp>
        <p:nvGrpSpPr>
          <p:cNvPr id="28" name="Grupo 27">
            <a:extLst>
              <a:ext uri="{FF2B5EF4-FFF2-40B4-BE49-F238E27FC236}">
                <a16:creationId xmlns:a16="http://schemas.microsoft.com/office/drawing/2014/main" id="{2C074DF2-6D4F-4B58-A82E-6322DB69A6CC}"/>
              </a:ext>
            </a:extLst>
          </p:cNvPr>
          <p:cNvGrpSpPr/>
          <p:nvPr userDrawn="1"/>
        </p:nvGrpSpPr>
        <p:grpSpPr bwMode="ltGray">
          <a:xfrm>
            <a:off x="7232499" y="-159283"/>
            <a:ext cx="4959501" cy="5242297"/>
            <a:chOff x="7232499" y="-159283"/>
            <a:chExt cx="4959501" cy="5242297"/>
          </a:xfrm>
          <a:solidFill>
            <a:srgbClr val="76280B">
              <a:alpha val="60000"/>
            </a:srgbClr>
          </a:solidFill>
        </p:grpSpPr>
        <p:pic>
          <p:nvPicPr>
            <p:cNvPr id="29" name="Elemento gráfico 28" descr="Engrenagem única">
              <a:extLst>
                <a:ext uri="{FF2B5EF4-FFF2-40B4-BE49-F238E27FC236}">
                  <a16:creationId xmlns:a16="http://schemas.microsoft.com/office/drawing/2014/main" id="{B9A8CB2C-0A50-43EC-A2C7-F536FF84DE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31" name="Elemento gráfico 30" descr="Engrenagem única">
              <a:extLst>
                <a:ext uri="{FF2B5EF4-FFF2-40B4-BE49-F238E27FC236}">
                  <a16:creationId xmlns:a16="http://schemas.microsoft.com/office/drawing/2014/main" id="{71F3D36D-2C1A-4D06-A27F-6A64AA11889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Elemento gráfico 31" descr="Engrenagem única">
              <a:extLst>
                <a:ext uri="{FF2B5EF4-FFF2-40B4-BE49-F238E27FC236}">
                  <a16:creationId xmlns:a16="http://schemas.microsoft.com/office/drawing/2014/main" id="{61F0F601-D5AC-45C0-92B6-2376085B0D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Elemento gráfico 32" descr="Engrenagem única">
              <a:extLst>
                <a:ext uri="{FF2B5EF4-FFF2-40B4-BE49-F238E27FC236}">
                  <a16:creationId xmlns:a16="http://schemas.microsoft.com/office/drawing/2014/main" id="{DE792A6A-B423-4979-BD59-4CD4A74069B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Imagem 14" descr="ShadowLong.png H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Imagem 15" descr="ShadowShort.png HD"/>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tângulo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tângulo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ítulo 1"/>
          <p:cNvSpPr>
            <a:spLocks noGrp="1"/>
          </p:cNvSpPr>
          <p:nvPr>
            <p:ph type="title"/>
          </p:nvPr>
        </p:nvSpPr>
        <p:spPr>
          <a:xfrm>
            <a:off x="680322" y="753228"/>
            <a:ext cx="9613860" cy="1080938"/>
          </a:xfrm>
        </p:spPr>
        <p:txBody>
          <a:bodyPr rtlCol="0"/>
          <a:lstStyle/>
          <a:p>
            <a:pPr rtl="0"/>
            <a:r>
              <a:rPr lang="pt-BR" noProof="0"/>
              <a:t>Clique para editar o título Mestre</a:t>
            </a:r>
          </a:p>
        </p:txBody>
      </p:sp>
      <p:sp>
        <p:nvSpPr>
          <p:cNvPr id="19" name="Espaço Reservado para Texto 2"/>
          <p:cNvSpPr>
            <a:spLocks noGrp="1"/>
          </p:cNvSpPr>
          <p:nvPr>
            <p:ph type="body" idx="1"/>
          </p:nvPr>
        </p:nvSpPr>
        <p:spPr>
          <a:xfrm>
            <a:off x="680318" y="4297503"/>
            <a:ext cx="304970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20" name="Espaço Reservado para Imagem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noProof="0"/>
              <a:t>Clique no ícone para adicionar uma imagem</a:t>
            </a:r>
          </a:p>
        </p:txBody>
      </p:sp>
      <p:sp>
        <p:nvSpPr>
          <p:cNvPr id="21" name="Espaço Reservado para Texto 3"/>
          <p:cNvSpPr>
            <a:spLocks noGrp="1"/>
          </p:cNvSpPr>
          <p:nvPr>
            <p:ph type="body" sz="half" idx="18"/>
          </p:nvPr>
        </p:nvSpPr>
        <p:spPr>
          <a:xfrm>
            <a:off x="680318" y="4873765"/>
            <a:ext cx="3049705"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22" name="Espaço Reservado para Texto 4"/>
          <p:cNvSpPr>
            <a:spLocks noGrp="1"/>
          </p:cNvSpPr>
          <p:nvPr>
            <p:ph type="body" sz="quarter" idx="3"/>
          </p:nvPr>
        </p:nvSpPr>
        <p:spPr>
          <a:xfrm>
            <a:off x="3945471" y="4297503"/>
            <a:ext cx="3063240"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23" name="Espaço Reservado para Imagem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noProof="0"/>
              <a:t>Clique no ícone para adicionar uma imagem</a:t>
            </a:r>
          </a:p>
        </p:txBody>
      </p:sp>
      <p:sp>
        <p:nvSpPr>
          <p:cNvPr id="24" name="Espaço Reservado para Texto 3"/>
          <p:cNvSpPr>
            <a:spLocks noGrp="1"/>
          </p:cNvSpPr>
          <p:nvPr>
            <p:ph type="body" sz="half" idx="19"/>
          </p:nvPr>
        </p:nvSpPr>
        <p:spPr>
          <a:xfrm>
            <a:off x="3944117" y="4873764"/>
            <a:ext cx="3067297"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25" name="Espaço Reservado para Texto 4"/>
          <p:cNvSpPr>
            <a:spLocks noGrp="1"/>
          </p:cNvSpPr>
          <p:nvPr>
            <p:ph type="body" sz="quarter" idx="13"/>
          </p:nvPr>
        </p:nvSpPr>
        <p:spPr>
          <a:xfrm>
            <a:off x="7230678" y="4297503"/>
            <a:ext cx="306350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26" name="Espaço Reservado para Imagem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noProof="0"/>
              <a:t>Clique no ícone para adicionar uma imagem</a:t>
            </a:r>
          </a:p>
        </p:txBody>
      </p:sp>
      <p:sp>
        <p:nvSpPr>
          <p:cNvPr id="27" name="Espaço Reservado para Texto 3"/>
          <p:cNvSpPr>
            <a:spLocks noGrp="1"/>
          </p:cNvSpPr>
          <p:nvPr>
            <p:ph type="body" sz="half" idx="20"/>
          </p:nvPr>
        </p:nvSpPr>
        <p:spPr>
          <a:xfrm>
            <a:off x="7230553" y="4873762"/>
            <a:ext cx="3067563"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3" name="Espaço Reservado para Data 2"/>
          <p:cNvSpPr>
            <a:spLocks noGrp="1"/>
          </p:cNvSpPr>
          <p:nvPr>
            <p:ph type="dt" sz="half" idx="10"/>
          </p:nvPr>
        </p:nvSpPr>
        <p:spPr/>
        <p:txBody>
          <a:bodyPr rtlCol="0"/>
          <a:lstStyle/>
          <a:p>
            <a:pPr rtl="0"/>
            <a:fld id="{D5FE879E-B0F9-45C1-91EF-A947C9E506FD}" type="datetime1">
              <a:rPr lang="pt-BR" noProof="0" smtClean="0"/>
              <a:t>26/09/2023</a:t>
            </a:fld>
            <a:endParaRPr lang="pt-BR" noProof="0"/>
          </a:p>
        </p:txBody>
      </p:sp>
      <p:sp>
        <p:nvSpPr>
          <p:cNvPr id="4" name="Espaço Reservado para Rodapé 3"/>
          <p:cNvSpPr>
            <a:spLocks noGrp="1"/>
          </p:cNvSpPr>
          <p:nvPr>
            <p:ph type="ftr" sz="quarter" idx="11"/>
          </p:nvPr>
        </p:nvSpPr>
        <p:spPr/>
        <p:txBody>
          <a:bodyPr rtlCol="0"/>
          <a:lstStyle/>
          <a:p>
            <a:pPr rtl="0"/>
            <a:r>
              <a:rPr lang="pt-BR" noProof="0"/>
              <a:t>Adicionar um rodapé</a:t>
            </a:r>
          </a:p>
        </p:txBody>
      </p:sp>
      <p:sp>
        <p:nvSpPr>
          <p:cNvPr id="5" name="Espaço Reservado para o Número do Slide 4"/>
          <p:cNvSpPr>
            <a:spLocks noGrp="1"/>
          </p:cNvSpPr>
          <p:nvPr>
            <p:ph type="sldNum" sz="quarter" idx="12"/>
          </p:nvPr>
        </p:nvSpPr>
        <p:spPr/>
        <p:txBody>
          <a:bodyPr rtlCol="0"/>
          <a:lstStyle/>
          <a:p>
            <a:pPr rtl="0"/>
            <a:fld id="{9E3FA76C-C565-46B6-8652-D75785E2521F}" type="slidenum">
              <a:rPr lang="pt-BR" noProof="0" smtClean="0"/>
              <a:t>‹nº›</a:t>
            </a:fld>
            <a:endParaRPr lang="pt-BR" noProof="0"/>
          </a:p>
        </p:txBody>
      </p:sp>
    </p:spTree>
    <p:extLst>
      <p:ext uri="{BB962C8B-B14F-4D97-AF65-F5344CB8AC3E}">
        <p14:creationId xmlns:p14="http://schemas.microsoft.com/office/powerpoint/2010/main" val="202556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e Conteúdo Variados">
    <p:spTree>
      <p:nvGrpSpPr>
        <p:cNvPr id="1" name=""/>
        <p:cNvGrpSpPr/>
        <p:nvPr/>
      </p:nvGrpSpPr>
      <p:grpSpPr>
        <a:xfrm>
          <a:off x="0" y="0"/>
          <a:ext cx="0" cy="0"/>
          <a:chOff x="0" y="0"/>
          <a:chExt cx="0" cy="0"/>
        </a:xfrm>
      </p:grpSpPr>
      <p:sp>
        <p:nvSpPr>
          <p:cNvPr id="8" name="Espaço Reservado para Texto 7">
            <a:extLst>
              <a:ext uri="{FF2B5EF4-FFF2-40B4-BE49-F238E27FC236}">
                <a16:creationId xmlns:a16="http://schemas.microsoft.com/office/drawing/2014/main" id="{4E106B9E-EBA8-4369-8705-FDBBA60DC72E}"/>
              </a:ext>
            </a:extLst>
          </p:cNvPr>
          <p:cNvSpPr>
            <a:spLocks noGrp="1"/>
          </p:cNvSpPr>
          <p:nvPr>
            <p:ph type="body" sz="quarter" idx="13"/>
          </p:nvPr>
        </p:nvSpPr>
        <p:spPr>
          <a:xfrm>
            <a:off x="1860549" y="2101850"/>
            <a:ext cx="4433401" cy="823913"/>
          </a:xfrm>
        </p:spPr>
        <p:txBody>
          <a:bodyPr rtlCol="0" anchor="ctr" anchorCtr="0"/>
          <a:lstStyle>
            <a:lvl1pPr algn="l">
              <a:defRPr/>
            </a:lvl1pPr>
            <a:lvl2pPr algn="l">
              <a:defRPr/>
            </a:lvl2pPr>
            <a:lvl3pPr algn="l">
              <a:defRPr/>
            </a:lvl3pPr>
            <a:lvl4pPr algn="l">
              <a:defRPr/>
            </a:lvl4pPr>
            <a:lvl5pPr algn="l">
              <a:defRPr/>
            </a:lvl5p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grpSp>
        <p:nvGrpSpPr>
          <p:cNvPr id="11" name="Grupo 10">
            <a:extLst>
              <a:ext uri="{FF2B5EF4-FFF2-40B4-BE49-F238E27FC236}">
                <a16:creationId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Elemento gráfico 11" descr="Engrenagem única">
              <a:extLst>
                <a:ext uri="{FF2B5EF4-FFF2-40B4-BE49-F238E27FC236}">
                  <a16:creationId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3" name="Elemento gráfico 12" descr="Engrenagem única">
              <a:extLst>
                <a:ext uri="{FF2B5EF4-FFF2-40B4-BE49-F238E27FC236}">
                  <a16:creationId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Elemento gráfico 13" descr="Engrenagem única">
              <a:extLst>
                <a:ext uri="{FF2B5EF4-FFF2-40B4-BE49-F238E27FC236}">
                  <a16:creationId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Elemento gráfico 18" descr="Engrenagem única">
              <a:extLst>
                <a:ext uri="{FF2B5EF4-FFF2-40B4-BE49-F238E27FC236}">
                  <a16:creationId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Imagem 14" descr="ShadowLong.png H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Imagem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tângulo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tângulo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rtlCol="0"/>
          <a:lstStyle/>
          <a:p>
            <a:pPr rtl="0"/>
            <a:r>
              <a:rPr lang="pt-BR" noProof="0"/>
              <a:t>Clique para editar o título Mestre</a:t>
            </a:r>
          </a:p>
        </p:txBody>
      </p:sp>
      <p:sp>
        <p:nvSpPr>
          <p:cNvPr id="4" name="Espaço Reservado para Data 3"/>
          <p:cNvSpPr>
            <a:spLocks noGrp="1"/>
          </p:cNvSpPr>
          <p:nvPr>
            <p:ph type="dt" sz="half" idx="10"/>
          </p:nvPr>
        </p:nvSpPr>
        <p:spPr/>
        <p:txBody>
          <a:bodyPr rtlCol="0"/>
          <a:lstStyle/>
          <a:p>
            <a:pPr rtl="0"/>
            <a:fld id="{37D3EAF1-9A1E-43EC-B98D-221E5DFC4251}" type="datetime1">
              <a:rPr lang="pt-BR" noProof="0" smtClean="0"/>
              <a:t>26/09/2023</a:t>
            </a:fld>
            <a:endParaRPr lang="pt-BR" noProof="0"/>
          </a:p>
        </p:txBody>
      </p:sp>
      <p:sp>
        <p:nvSpPr>
          <p:cNvPr id="5" name="Espaço Reservado para Rodapé 4"/>
          <p:cNvSpPr>
            <a:spLocks noGrp="1"/>
          </p:cNvSpPr>
          <p:nvPr>
            <p:ph type="ftr" sz="quarter" idx="11"/>
          </p:nvPr>
        </p:nvSpPr>
        <p:spPr/>
        <p:txBody>
          <a:bodyPr rtlCol="0"/>
          <a:lstStyle/>
          <a:p>
            <a:pPr rtl="0"/>
            <a:r>
              <a:rPr lang="pt-BR" noProof="0"/>
              <a:t>Adicionar um rodapé</a:t>
            </a:r>
          </a:p>
        </p:txBody>
      </p:sp>
      <p:sp>
        <p:nvSpPr>
          <p:cNvPr id="6" name="Espaço Reservado para o Número do Slide 5"/>
          <p:cNvSpPr>
            <a:spLocks noGrp="1"/>
          </p:cNvSpPr>
          <p:nvPr>
            <p:ph type="sldNum" sz="quarter" idx="12"/>
          </p:nvPr>
        </p:nvSpPr>
        <p:spPr/>
        <p:txBody>
          <a:bodyPr rtlCol="0"/>
          <a:lstStyle/>
          <a:p>
            <a:pPr rtl="0"/>
            <a:fld id="{9E3FA76C-C565-46B6-8652-D75785E2521F}" type="slidenum">
              <a:rPr lang="pt-BR" noProof="0" smtClean="0"/>
              <a:t>‹nº›</a:t>
            </a:fld>
            <a:endParaRPr lang="pt-BR" noProof="0"/>
          </a:p>
        </p:txBody>
      </p:sp>
      <p:sp>
        <p:nvSpPr>
          <p:cNvPr id="24" name="Espaço Reservado para Texto 7">
            <a:extLst>
              <a:ext uri="{FF2B5EF4-FFF2-40B4-BE49-F238E27FC236}">
                <a16:creationId xmlns:a16="http://schemas.microsoft.com/office/drawing/2014/main" id="{F099E8F9-E092-4E4C-AB87-FB2B4EC4D0AD}"/>
              </a:ext>
            </a:extLst>
          </p:cNvPr>
          <p:cNvSpPr>
            <a:spLocks noGrp="1"/>
          </p:cNvSpPr>
          <p:nvPr>
            <p:ph type="body" sz="quarter" idx="14"/>
          </p:nvPr>
        </p:nvSpPr>
        <p:spPr>
          <a:xfrm>
            <a:off x="1860549" y="3044624"/>
            <a:ext cx="4433401" cy="823913"/>
          </a:xfrm>
        </p:spPr>
        <p:txBody>
          <a:bodyPr rtlCol="0" anchor="ctr" anchorCtr="0"/>
          <a:lstStyle>
            <a:lvl1pPr algn="l">
              <a:defRPr/>
            </a:lvl1pPr>
            <a:lvl2pPr algn="l">
              <a:defRPr/>
            </a:lvl2pPr>
            <a:lvl3pPr algn="l">
              <a:defRPr/>
            </a:lvl3pPr>
            <a:lvl4pPr algn="l">
              <a:defRPr/>
            </a:lvl4pPr>
            <a:lvl5pPr algn="l">
              <a:defRPr/>
            </a:lvl5p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25" name="Espaço Reservado para Texto 7">
            <a:extLst>
              <a:ext uri="{FF2B5EF4-FFF2-40B4-BE49-F238E27FC236}">
                <a16:creationId xmlns:a16="http://schemas.microsoft.com/office/drawing/2014/main" id="{782CF4FC-13E5-4A63-BCF2-3AF43B5F15B9}"/>
              </a:ext>
            </a:extLst>
          </p:cNvPr>
          <p:cNvSpPr>
            <a:spLocks noGrp="1"/>
          </p:cNvSpPr>
          <p:nvPr>
            <p:ph type="body" sz="quarter" idx="15"/>
          </p:nvPr>
        </p:nvSpPr>
        <p:spPr>
          <a:xfrm>
            <a:off x="1860549" y="3987398"/>
            <a:ext cx="4433401" cy="823913"/>
          </a:xfrm>
        </p:spPr>
        <p:txBody>
          <a:bodyPr rtlCol="0" anchor="ctr" anchorCtr="0"/>
          <a:lstStyle>
            <a:lvl1pPr algn="l">
              <a:defRPr/>
            </a:lvl1pPr>
            <a:lvl2pPr algn="l">
              <a:defRPr/>
            </a:lvl2pPr>
            <a:lvl3pPr algn="l">
              <a:defRPr/>
            </a:lvl3pPr>
            <a:lvl4pPr algn="l">
              <a:defRPr/>
            </a:lvl4pPr>
            <a:lvl5pPr algn="l">
              <a:defRPr/>
            </a:lvl5p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26" name="Espaço Reservado para Texto 7">
            <a:extLst>
              <a:ext uri="{FF2B5EF4-FFF2-40B4-BE49-F238E27FC236}">
                <a16:creationId xmlns:a16="http://schemas.microsoft.com/office/drawing/2014/main" id="{8523C4DE-E0C6-4EE1-9145-DA7819174663}"/>
              </a:ext>
            </a:extLst>
          </p:cNvPr>
          <p:cNvSpPr>
            <a:spLocks noGrp="1"/>
          </p:cNvSpPr>
          <p:nvPr>
            <p:ph type="body" sz="quarter" idx="16"/>
          </p:nvPr>
        </p:nvSpPr>
        <p:spPr>
          <a:xfrm>
            <a:off x="1860549" y="4930171"/>
            <a:ext cx="4433401" cy="823913"/>
          </a:xfrm>
        </p:spPr>
        <p:txBody>
          <a:bodyPr rtlCol="0" anchor="ctr" anchorCtr="0"/>
          <a:lstStyle>
            <a:lvl1pPr algn="l">
              <a:defRPr/>
            </a:lvl1pPr>
            <a:lvl2pPr algn="l">
              <a:defRPr/>
            </a:lvl2pPr>
            <a:lvl3pPr algn="l">
              <a:defRPr/>
            </a:lvl3pPr>
            <a:lvl4pPr algn="l">
              <a:defRPr/>
            </a:lvl4pPr>
            <a:lvl5pPr algn="l">
              <a:defRPr/>
            </a:lvl5p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Tree>
    <p:extLst>
      <p:ext uri="{BB962C8B-B14F-4D97-AF65-F5344CB8AC3E}">
        <p14:creationId xmlns:p14="http://schemas.microsoft.com/office/powerpoint/2010/main" val="203526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grpSp>
        <p:nvGrpSpPr>
          <p:cNvPr id="18" name="Grupo 17">
            <a:extLst>
              <a:ext uri="{FF2B5EF4-FFF2-40B4-BE49-F238E27FC236}">
                <a16:creationId xmlns:a16="http://schemas.microsoft.com/office/drawing/2014/main" id="{EE363D07-B7E9-4C17-BF5B-ADACCCAD7C6C}"/>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2" name="Elemento gráfico 11" descr="Engrenagem única">
              <a:extLst>
                <a:ext uri="{FF2B5EF4-FFF2-40B4-BE49-F238E27FC236}">
                  <a16:creationId xmlns:a16="http://schemas.microsoft.com/office/drawing/2014/main" id="{BF7F7D52-1EF2-49FA-AE87-7BE7232893FF}"/>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3" name="Elemento gráfico 12" descr="Engrenagem única">
              <a:extLst>
                <a:ext uri="{FF2B5EF4-FFF2-40B4-BE49-F238E27FC236}">
                  <a16:creationId xmlns:a16="http://schemas.microsoft.com/office/drawing/2014/main" id="{ACC0D449-4064-40FD-A10D-BE7844EB87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Elemento gráfico 13" descr="Engrenagem única">
              <a:extLst>
                <a:ext uri="{FF2B5EF4-FFF2-40B4-BE49-F238E27FC236}">
                  <a16:creationId xmlns:a16="http://schemas.microsoft.com/office/drawing/2014/main" id="{1FE621D1-1FD9-49E2-99C8-0CB37634CD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Elemento gráfico 15" descr="Engrenagem única">
              <a:extLst>
                <a:ext uri="{FF2B5EF4-FFF2-40B4-BE49-F238E27FC236}">
                  <a16:creationId xmlns:a16="http://schemas.microsoft.com/office/drawing/2014/main" id="{0EA6856C-35D0-465E-B0CB-B889D4DA0B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Elemento gráfico 16" descr="Engrenagem única">
              <a:extLst>
                <a:ext uri="{FF2B5EF4-FFF2-40B4-BE49-F238E27FC236}">
                  <a16:creationId xmlns:a16="http://schemas.microsoft.com/office/drawing/2014/main" id="{A493FB47-F1DA-40B8-A1F4-115CD1F7084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Imagem 6" descr="ShadowLong.png H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Imagem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tângulo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tângulo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2" y="2869895"/>
            <a:ext cx="9613860" cy="1090788"/>
          </a:xfrm>
        </p:spPr>
        <p:txBody>
          <a:bodyPr rtlCol="0" anchor="ctr">
            <a:normAutofit/>
          </a:bodyPr>
          <a:lstStyle>
            <a:lvl1pPr algn="r">
              <a:defRPr sz="3600"/>
            </a:lvl1pPr>
          </a:lstStyle>
          <a:p>
            <a:pPr rtl="0"/>
            <a:r>
              <a:rPr lang="pt-BR" noProof="0"/>
              <a:t>Clique para editar o título Mestre</a:t>
            </a:r>
          </a:p>
        </p:txBody>
      </p:sp>
      <p:sp>
        <p:nvSpPr>
          <p:cNvPr id="3" name="Espaço Reservado para Texto 2"/>
          <p:cNvSpPr>
            <a:spLocks noGrp="1"/>
          </p:cNvSpPr>
          <p:nvPr>
            <p:ph type="body" idx="1"/>
          </p:nvPr>
        </p:nvSpPr>
        <p:spPr>
          <a:xfrm>
            <a:off x="680322" y="4232171"/>
            <a:ext cx="9613860" cy="1704017"/>
          </a:xfrm>
        </p:spPr>
        <p:txBody>
          <a:bodyPr rtlCol="0">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t-BR" noProof="0"/>
              <a:t>Clique para editar os estilos de texto Mestres</a:t>
            </a:r>
          </a:p>
        </p:txBody>
      </p:sp>
      <p:sp>
        <p:nvSpPr>
          <p:cNvPr id="4" name="Espaço Reservado para Data 3"/>
          <p:cNvSpPr>
            <a:spLocks noGrp="1"/>
          </p:cNvSpPr>
          <p:nvPr>
            <p:ph type="dt" sz="half" idx="10"/>
          </p:nvPr>
        </p:nvSpPr>
        <p:spPr/>
        <p:txBody>
          <a:bodyPr rtlCol="0"/>
          <a:lstStyle/>
          <a:p>
            <a:pPr rtl="0"/>
            <a:fld id="{F32EA85A-3620-4EAB-8034-0FFF61FE7074}" type="datetime1">
              <a:rPr lang="pt-BR" noProof="0" smtClean="0"/>
              <a:t>26/09/2023</a:t>
            </a:fld>
            <a:endParaRPr lang="pt-BR" noProof="0"/>
          </a:p>
        </p:txBody>
      </p:sp>
      <p:sp>
        <p:nvSpPr>
          <p:cNvPr id="5" name="Espaço Reservado para Rodapé 4"/>
          <p:cNvSpPr>
            <a:spLocks noGrp="1"/>
          </p:cNvSpPr>
          <p:nvPr>
            <p:ph type="ftr" sz="quarter" idx="11"/>
          </p:nvPr>
        </p:nvSpPr>
        <p:spPr/>
        <p:txBody>
          <a:bodyPr rtlCol="0"/>
          <a:lstStyle/>
          <a:p>
            <a:pPr rtl="0"/>
            <a:r>
              <a:rPr lang="pt-BR" noProof="0"/>
              <a:t>Adicionar um rodapé</a:t>
            </a:r>
          </a:p>
        </p:txBody>
      </p:sp>
      <p:sp>
        <p:nvSpPr>
          <p:cNvPr id="6" name="Espaço Reservado para o Número do Slide 5"/>
          <p:cNvSpPr>
            <a:spLocks noGrp="1"/>
          </p:cNvSpPr>
          <p:nvPr>
            <p:ph type="sldNum" sz="quarter" idx="12"/>
          </p:nvPr>
        </p:nvSpPr>
        <p:spPr>
          <a:xfrm>
            <a:off x="10729455" y="2869895"/>
            <a:ext cx="1154151" cy="1090789"/>
          </a:xfrm>
        </p:spPr>
        <p:txBody>
          <a:bodyPr rtlCol="0"/>
          <a:lstStyle/>
          <a:p>
            <a:pPr rtl="0"/>
            <a:fld id="{9E3FA76C-C565-46B6-8652-D75785E2521F}" type="slidenum">
              <a:rPr lang="pt-BR" noProof="0" smtClean="0"/>
              <a:t>‹nº›</a:t>
            </a:fld>
            <a:endParaRPr lang="pt-BR" noProof="0"/>
          </a:p>
        </p:txBody>
      </p:sp>
    </p:spTree>
    <p:extLst>
      <p:ext uri="{BB962C8B-B14F-4D97-AF65-F5344CB8AC3E}">
        <p14:creationId xmlns:p14="http://schemas.microsoft.com/office/powerpoint/2010/main" val="5033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CBF5BF6C-5F7D-464E-B42E-D194CF355A7E}"/>
              </a:ext>
            </a:extLst>
          </p:cNvPr>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Elemento gráfico 12" descr="Engrenagem única">
              <a:extLst>
                <a:ext uri="{FF2B5EF4-FFF2-40B4-BE49-F238E27FC236}">
                  <a16:creationId xmlns:a16="http://schemas.microsoft.com/office/drawing/2014/main" id="{8F045C13-A0AE-4F21-8EE7-47DCE4B458F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4" name="Elemento gráfico 13" descr="Engrenagem única">
              <a:extLst>
                <a:ext uri="{FF2B5EF4-FFF2-40B4-BE49-F238E27FC236}">
                  <a16:creationId xmlns:a16="http://schemas.microsoft.com/office/drawing/2014/main" id="{D5197B13-7446-4E28-A62C-4543D7BD63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Elemento gráfico 14" descr="Engrenagem única">
              <a:extLst>
                <a:ext uri="{FF2B5EF4-FFF2-40B4-BE49-F238E27FC236}">
                  <a16:creationId xmlns:a16="http://schemas.microsoft.com/office/drawing/2014/main" id="{4B5B975A-536D-4192-B3DE-875F5E141AA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Elemento gráfico 15" descr="Engrenagem única">
              <a:extLst>
                <a:ext uri="{FF2B5EF4-FFF2-40B4-BE49-F238E27FC236}">
                  <a16:creationId xmlns:a16="http://schemas.microsoft.com/office/drawing/2014/main" id="{5BB09BB4-511A-4714-92A7-D9CA09D1FD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Imagem 7" descr="ShadowLong.png H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Imagem 8" descr="ShadowShort.png HD"/>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tângulo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tângulo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rtlCol="0"/>
          <a:lstStyle/>
          <a:p>
            <a:pPr rtl="0"/>
            <a:r>
              <a:rPr lang="pt-BR" noProof="0"/>
              <a:t>Clique para editar o título Mestre</a:t>
            </a:r>
          </a:p>
        </p:txBody>
      </p:sp>
      <p:sp>
        <p:nvSpPr>
          <p:cNvPr id="3" name="Espaço Reservado para Conteúdo 2"/>
          <p:cNvSpPr>
            <a:spLocks noGrp="1"/>
          </p:cNvSpPr>
          <p:nvPr>
            <p:ph sz="half" idx="1"/>
          </p:nvPr>
        </p:nvSpPr>
        <p:spPr>
          <a:xfrm>
            <a:off x="680320" y="2336873"/>
            <a:ext cx="4698358" cy="3599316"/>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Conteúdo 3"/>
          <p:cNvSpPr>
            <a:spLocks noGrp="1"/>
          </p:cNvSpPr>
          <p:nvPr>
            <p:ph sz="half" idx="2"/>
          </p:nvPr>
        </p:nvSpPr>
        <p:spPr>
          <a:xfrm>
            <a:off x="5594123" y="2336873"/>
            <a:ext cx="4700058" cy="3599316"/>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5" name="Espaço Reservado para Data 4"/>
          <p:cNvSpPr>
            <a:spLocks noGrp="1"/>
          </p:cNvSpPr>
          <p:nvPr>
            <p:ph type="dt" sz="half" idx="10"/>
          </p:nvPr>
        </p:nvSpPr>
        <p:spPr/>
        <p:txBody>
          <a:bodyPr rtlCol="0"/>
          <a:lstStyle/>
          <a:p>
            <a:pPr rtl="0"/>
            <a:fld id="{67AF8F0E-1A7A-4E51-AE22-85E8932B5DB2}" type="datetime1">
              <a:rPr lang="pt-BR" noProof="0" smtClean="0"/>
              <a:t>26/09/2023</a:t>
            </a:fld>
            <a:endParaRPr lang="pt-BR" noProof="0"/>
          </a:p>
        </p:txBody>
      </p:sp>
      <p:sp>
        <p:nvSpPr>
          <p:cNvPr id="6" name="Espaço Reservado para Rodapé 5"/>
          <p:cNvSpPr>
            <a:spLocks noGrp="1"/>
          </p:cNvSpPr>
          <p:nvPr>
            <p:ph type="ftr" sz="quarter" idx="11"/>
          </p:nvPr>
        </p:nvSpPr>
        <p:spPr/>
        <p:txBody>
          <a:bodyPr rtlCol="0"/>
          <a:lstStyle/>
          <a:p>
            <a:pPr rtl="0"/>
            <a:r>
              <a:rPr lang="pt-BR" noProof="0"/>
              <a:t>Adicionar um rodapé</a:t>
            </a:r>
          </a:p>
        </p:txBody>
      </p:sp>
      <p:sp>
        <p:nvSpPr>
          <p:cNvPr id="7" name="Espaço Reservado para o Número do Slide 6"/>
          <p:cNvSpPr>
            <a:spLocks noGrp="1"/>
          </p:cNvSpPr>
          <p:nvPr>
            <p:ph type="sldNum" sz="quarter" idx="12"/>
          </p:nvPr>
        </p:nvSpPr>
        <p:spPr/>
        <p:txBody>
          <a:bodyPr rtlCol="0"/>
          <a:lstStyle/>
          <a:p>
            <a:pPr rtl="0"/>
            <a:fld id="{9E3FA76C-C565-46B6-8652-D75785E2521F}" type="slidenum">
              <a:rPr lang="pt-BR" noProof="0" smtClean="0"/>
              <a:t>‹nº›</a:t>
            </a:fld>
            <a:endParaRPr lang="pt-BR" noProof="0"/>
          </a:p>
        </p:txBody>
      </p:sp>
    </p:spTree>
    <p:extLst>
      <p:ext uri="{BB962C8B-B14F-4D97-AF65-F5344CB8AC3E}">
        <p14:creationId xmlns:p14="http://schemas.microsoft.com/office/powerpoint/2010/main" val="176272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Dois Conteúdo">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Elemento gráfico 12" descr="Engrenagem única">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Elemento gráfico 13" descr="Engrenagem única">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Elemento gráfico 14" descr="Engrenagem única">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Elemento gráfico 15" descr="Engrenagem única">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Elemento gráfico 16" descr="Engrenagem única">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Imagem 7" descr="ShadowLong.png H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tângulo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tângulo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2137646" y="753228"/>
            <a:ext cx="9613861" cy="1080938"/>
          </a:xfrm>
        </p:spPr>
        <p:txBody>
          <a:bodyPr rtlCol="0"/>
          <a:lstStyle/>
          <a:p>
            <a:pPr rtl="0"/>
            <a:r>
              <a:rPr lang="pt-BR" noProof="0"/>
              <a:t>Clique para editar o título Mestre</a:t>
            </a:r>
          </a:p>
        </p:txBody>
      </p:sp>
      <p:sp>
        <p:nvSpPr>
          <p:cNvPr id="3" name="Espaço Reservado para Conteúdo 2"/>
          <p:cNvSpPr>
            <a:spLocks noGrp="1"/>
          </p:cNvSpPr>
          <p:nvPr>
            <p:ph sz="half" idx="1"/>
          </p:nvPr>
        </p:nvSpPr>
        <p:spPr>
          <a:xfrm>
            <a:off x="2137645" y="2336873"/>
            <a:ext cx="4698358" cy="3599316"/>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Conteúdo 3"/>
          <p:cNvSpPr>
            <a:spLocks noGrp="1"/>
          </p:cNvSpPr>
          <p:nvPr>
            <p:ph sz="half" idx="2"/>
          </p:nvPr>
        </p:nvSpPr>
        <p:spPr>
          <a:xfrm>
            <a:off x="7051448" y="2336873"/>
            <a:ext cx="4700058" cy="3599316"/>
          </a:xfrm>
        </p:spPr>
        <p:txBody>
          <a:bodyPr rtlCol="0" anchor="ctr" anchorCtr="0"/>
          <a:lstStyle>
            <a:lvl1pPr algn="ctr">
              <a:defRPr/>
            </a:lvl1pPr>
            <a:lvl2pPr algn="ctr">
              <a:defRPr/>
            </a:lvl2pPr>
            <a:lvl3pPr algn="ctr">
              <a:defRPr/>
            </a:lvl3pPr>
            <a:lvl4pPr algn="ctr">
              <a:defRPr/>
            </a:lvl4pPr>
            <a:lvl5pPr algn="ctr">
              <a:defRPr/>
            </a:lvl5p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5" name="Espaço Reservado para Data 4"/>
          <p:cNvSpPr>
            <a:spLocks noGrp="1"/>
          </p:cNvSpPr>
          <p:nvPr>
            <p:ph type="dt" sz="half" idx="10"/>
          </p:nvPr>
        </p:nvSpPr>
        <p:spPr>
          <a:xfrm>
            <a:off x="9008306" y="5936187"/>
            <a:ext cx="2743200" cy="365125"/>
          </a:xfrm>
        </p:spPr>
        <p:txBody>
          <a:bodyPr rtlCol="0"/>
          <a:lstStyle/>
          <a:p>
            <a:pPr rtl="0"/>
            <a:fld id="{79DF728A-331F-4F2E-88AF-39EB7AE26F38}" type="datetime1">
              <a:rPr lang="pt-BR" noProof="0" smtClean="0"/>
              <a:t>26/09/2023</a:t>
            </a:fld>
            <a:endParaRPr lang="pt-BR" noProof="0"/>
          </a:p>
        </p:txBody>
      </p:sp>
      <p:sp>
        <p:nvSpPr>
          <p:cNvPr id="6" name="Espaço Reservado para Rodapé 5"/>
          <p:cNvSpPr>
            <a:spLocks noGrp="1"/>
          </p:cNvSpPr>
          <p:nvPr>
            <p:ph type="ftr" sz="quarter" idx="11"/>
          </p:nvPr>
        </p:nvSpPr>
        <p:spPr>
          <a:xfrm>
            <a:off x="2137646" y="5936188"/>
            <a:ext cx="6870660" cy="365125"/>
          </a:xfrm>
        </p:spPr>
        <p:txBody>
          <a:bodyPr rtlCol="0"/>
          <a:lstStyle/>
          <a:p>
            <a:pPr rtl="0"/>
            <a:r>
              <a:rPr lang="pt-BR" noProof="0"/>
              <a:t>Adicionar um rodapé</a:t>
            </a:r>
          </a:p>
        </p:txBody>
      </p:sp>
      <p:sp>
        <p:nvSpPr>
          <p:cNvPr id="7" name="Espaço Reservado para o Número do Slide 6"/>
          <p:cNvSpPr>
            <a:spLocks noGrp="1"/>
          </p:cNvSpPr>
          <p:nvPr>
            <p:ph type="sldNum" sz="quarter" idx="12"/>
          </p:nvPr>
        </p:nvSpPr>
        <p:spPr>
          <a:xfrm>
            <a:off x="156705" y="753227"/>
            <a:ext cx="1154151" cy="1090789"/>
          </a:xfrm>
        </p:spPr>
        <p:txBody>
          <a:bodyPr rtlCol="0"/>
          <a:lstStyle/>
          <a:p>
            <a:pPr rtl="0"/>
            <a:fld id="{9E3FA76C-C565-46B6-8652-D75785E2521F}" type="slidenum">
              <a:rPr lang="pt-BR" noProof="0" smtClean="0"/>
              <a:t>‹nº›</a:t>
            </a:fld>
            <a:endParaRPr lang="pt-BR" noProof="0"/>
          </a:p>
        </p:txBody>
      </p:sp>
    </p:spTree>
    <p:extLst>
      <p:ext uri="{BB962C8B-B14F-4D97-AF65-F5344CB8AC3E}">
        <p14:creationId xmlns:p14="http://schemas.microsoft.com/office/powerpoint/2010/main" val="320697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grpSp>
        <p:nvGrpSpPr>
          <p:cNvPr id="14" name="Grupo 13">
            <a:extLst>
              <a:ext uri="{FF2B5EF4-FFF2-40B4-BE49-F238E27FC236}">
                <a16:creationId xmlns:a16="http://schemas.microsoft.com/office/drawing/2014/main" id="{F90C5C8C-B074-498F-921D-CC0B5DF8FBD3}"/>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5" name="Elemento gráfico 14" descr="Engrenagem única">
              <a:extLst>
                <a:ext uri="{FF2B5EF4-FFF2-40B4-BE49-F238E27FC236}">
                  <a16:creationId xmlns:a16="http://schemas.microsoft.com/office/drawing/2014/main" id="{C270183A-92E0-49A5-B6BC-F1934676372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6" name="Elemento gráfico 15" descr="Engrenagem única">
              <a:extLst>
                <a:ext uri="{FF2B5EF4-FFF2-40B4-BE49-F238E27FC236}">
                  <a16:creationId xmlns:a16="http://schemas.microsoft.com/office/drawing/2014/main" id="{6E086889-5472-4B65-A156-D0B8F369C3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Elemento gráfico 16" descr="Engrenagem única">
              <a:extLst>
                <a:ext uri="{FF2B5EF4-FFF2-40B4-BE49-F238E27FC236}">
                  <a16:creationId xmlns:a16="http://schemas.microsoft.com/office/drawing/2014/main" id="{4BCBF44F-62C7-4F40-99DF-85C459F43E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Elemento gráfico 17" descr="Engrenagem única">
              <a:extLst>
                <a:ext uri="{FF2B5EF4-FFF2-40B4-BE49-F238E27FC236}">
                  <a16:creationId xmlns:a16="http://schemas.microsoft.com/office/drawing/2014/main" id="{ABF64D53-5ED0-4A1D-A7EA-94CDB0D37E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Elemento gráfico 18" descr="Engrenagem única">
              <a:extLst>
                <a:ext uri="{FF2B5EF4-FFF2-40B4-BE49-F238E27FC236}">
                  <a16:creationId xmlns:a16="http://schemas.microsoft.com/office/drawing/2014/main" id="{2565C769-10BF-4E7B-B099-B4FD458436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Imagem 9" descr="ShadowLong.png H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Imagem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tângulo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tângulo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19" y="753229"/>
            <a:ext cx="9613863" cy="1080937"/>
          </a:xfrm>
        </p:spPr>
        <p:txBody>
          <a:bodyPr rtlCol="0"/>
          <a:lstStyle/>
          <a:p>
            <a:pPr rtl="0"/>
            <a:r>
              <a:rPr lang="pt-BR" noProof="0"/>
              <a:t>Clique para editar o título Mestre</a:t>
            </a:r>
          </a:p>
        </p:txBody>
      </p:sp>
      <p:sp>
        <p:nvSpPr>
          <p:cNvPr id="3" name="Espaço Reservado para Texto 2"/>
          <p:cNvSpPr>
            <a:spLocks noGrp="1"/>
          </p:cNvSpPr>
          <p:nvPr>
            <p:ph type="body" idx="1"/>
          </p:nvPr>
        </p:nvSpPr>
        <p:spPr>
          <a:xfrm>
            <a:off x="680320" y="2336873"/>
            <a:ext cx="4698358" cy="693135"/>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4" name="Espaço Reservado para Conteúdo 3"/>
          <p:cNvSpPr>
            <a:spLocks noGrp="1"/>
          </p:cNvSpPr>
          <p:nvPr>
            <p:ph sz="half" idx="2"/>
          </p:nvPr>
        </p:nvSpPr>
        <p:spPr>
          <a:xfrm>
            <a:off x="680322" y="3030008"/>
            <a:ext cx="4698355" cy="2906179"/>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5" name="Espaço Reservado para Texto 4"/>
          <p:cNvSpPr>
            <a:spLocks noGrp="1"/>
          </p:cNvSpPr>
          <p:nvPr>
            <p:ph type="body" sz="quarter" idx="3"/>
          </p:nvPr>
        </p:nvSpPr>
        <p:spPr>
          <a:xfrm>
            <a:off x="5594123" y="2336873"/>
            <a:ext cx="4700059" cy="692076"/>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6" name="Espaço Reservado para Conteúdo 5"/>
          <p:cNvSpPr>
            <a:spLocks noGrp="1"/>
          </p:cNvSpPr>
          <p:nvPr>
            <p:ph sz="quarter" idx="4"/>
          </p:nvPr>
        </p:nvSpPr>
        <p:spPr>
          <a:xfrm>
            <a:off x="5594123" y="3030008"/>
            <a:ext cx="4700059" cy="2906179"/>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7" name="Espaço Reservado para Data 6"/>
          <p:cNvSpPr>
            <a:spLocks noGrp="1"/>
          </p:cNvSpPr>
          <p:nvPr>
            <p:ph type="dt" sz="half" idx="10"/>
          </p:nvPr>
        </p:nvSpPr>
        <p:spPr/>
        <p:txBody>
          <a:bodyPr rtlCol="0"/>
          <a:lstStyle/>
          <a:p>
            <a:pPr rtl="0"/>
            <a:fld id="{FB9137A5-DBF1-40C5-B19D-3F787FCEBDD4}" type="datetime1">
              <a:rPr lang="pt-BR" noProof="0" smtClean="0"/>
              <a:t>26/09/2023</a:t>
            </a:fld>
            <a:endParaRPr lang="pt-BR" noProof="0"/>
          </a:p>
        </p:txBody>
      </p:sp>
      <p:sp>
        <p:nvSpPr>
          <p:cNvPr id="8" name="Espaço Reservado para Rodapé 7"/>
          <p:cNvSpPr>
            <a:spLocks noGrp="1"/>
          </p:cNvSpPr>
          <p:nvPr>
            <p:ph type="ftr" sz="quarter" idx="11"/>
          </p:nvPr>
        </p:nvSpPr>
        <p:spPr/>
        <p:txBody>
          <a:bodyPr rtlCol="0"/>
          <a:lstStyle/>
          <a:p>
            <a:pPr rtl="0"/>
            <a:r>
              <a:rPr lang="pt-BR" noProof="0"/>
              <a:t>Adicionar um rodapé</a:t>
            </a:r>
          </a:p>
        </p:txBody>
      </p:sp>
      <p:sp>
        <p:nvSpPr>
          <p:cNvPr id="9" name="Espaço Reservado para o Número do Slide 8"/>
          <p:cNvSpPr>
            <a:spLocks noGrp="1"/>
          </p:cNvSpPr>
          <p:nvPr>
            <p:ph type="sldNum" sz="quarter" idx="12"/>
          </p:nvPr>
        </p:nvSpPr>
        <p:spPr/>
        <p:txBody>
          <a:bodyPr rtlCol="0"/>
          <a:lstStyle/>
          <a:p>
            <a:pPr rtl="0"/>
            <a:fld id="{9E3FA76C-C565-46B6-8652-D75785E2521F}" type="slidenum">
              <a:rPr lang="pt-BR" noProof="0" smtClean="0"/>
              <a:t>‹nº›</a:t>
            </a:fld>
            <a:endParaRPr lang="pt-BR" noProof="0"/>
          </a:p>
        </p:txBody>
      </p:sp>
    </p:spTree>
    <p:extLst>
      <p:ext uri="{BB962C8B-B14F-4D97-AF65-F5344CB8AC3E}">
        <p14:creationId xmlns:p14="http://schemas.microsoft.com/office/powerpoint/2010/main" val="72713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Elemento gráfico 12" descr="Engrenagem única">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Elemento gráfico 13" descr="Engrenagem única">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Elemento gráfico 14" descr="Engrenagem única">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Elemento gráfico 15" descr="Engrenagem única">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Elemento gráfico 16" descr="Engrenagem única">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Imagem 7" descr="ShadowLong.png H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tângulo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tângulo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2137646" y="753228"/>
            <a:ext cx="9613861" cy="1080938"/>
          </a:xfrm>
        </p:spPr>
        <p:txBody>
          <a:bodyPr rtlCol="0"/>
          <a:lstStyle/>
          <a:p>
            <a:pPr rtl="0"/>
            <a:r>
              <a:rPr lang="pt-BR" noProof="0"/>
              <a:t>Clique para editar o título Mestre</a:t>
            </a:r>
          </a:p>
        </p:txBody>
      </p:sp>
      <p:sp>
        <p:nvSpPr>
          <p:cNvPr id="5" name="Espaço Reservado para Data 4"/>
          <p:cNvSpPr>
            <a:spLocks noGrp="1"/>
          </p:cNvSpPr>
          <p:nvPr>
            <p:ph type="dt" sz="half" idx="10"/>
          </p:nvPr>
        </p:nvSpPr>
        <p:spPr>
          <a:xfrm>
            <a:off x="9008306" y="5936187"/>
            <a:ext cx="2743200" cy="365125"/>
          </a:xfrm>
        </p:spPr>
        <p:txBody>
          <a:bodyPr rtlCol="0"/>
          <a:lstStyle/>
          <a:p>
            <a:pPr rtl="0"/>
            <a:fld id="{2AFBF20B-7400-4917-8CD4-4AD484159ADC}" type="datetime1">
              <a:rPr lang="pt-BR" noProof="0" smtClean="0"/>
              <a:t>26/09/2023</a:t>
            </a:fld>
            <a:endParaRPr lang="pt-BR" noProof="0"/>
          </a:p>
        </p:txBody>
      </p:sp>
      <p:sp>
        <p:nvSpPr>
          <p:cNvPr id="6" name="Espaço Reservado para Rodapé 5"/>
          <p:cNvSpPr>
            <a:spLocks noGrp="1"/>
          </p:cNvSpPr>
          <p:nvPr>
            <p:ph type="ftr" sz="quarter" idx="11"/>
          </p:nvPr>
        </p:nvSpPr>
        <p:spPr>
          <a:xfrm>
            <a:off x="2137646" y="5936188"/>
            <a:ext cx="6870660" cy="365125"/>
          </a:xfrm>
        </p:spPr>
        <p:txBody>
          <a:bodyPr rtlCol="0"/>
          <a:lstStyle/>
          <a:p>
            <a:pPr rtl="0"/>
            <a:r>
              <a:rPr lang="pt-BR" noProof="0"/>
              <a:t>Adicionar um rodapé</a:t>
            </a:r>
          </a:p>
        </p:txBody>
      </p:sp>
      <p:sp>
        <p:nvSpPr>
          <p:cNvPr id="7" name="Espaço Reservado para o Número do Slide 6"/>
          <p:cNvSpPr>
            <a:spLocks noGrp="1"/>
          </p:cNvSpPr>
          <p:nvPr>
            <p:ph type="sldNum" sz="quarter" idx="12"/>
          </p:nvPr>
        </p:nvSpPr>
        <p:spPr>
          <a:xfrm>
            <a:off x="156705" y="753227"/>
            <a:ext cx="1154151" cy="1090789"/>
          </a:xfrm>
        </p:spPr>
        <p:txBody>
          <a:bodyPr rtlCol="0"/>
          <a:lstStyle/>
          <a:p>
            <a:pPr rtl="0"/>
            <a:fld id="{9E3FA76C-C565-46B6-8652-D75785E2521F}" type="slidenum">
              <a:rPr lang="pt-BR" noProof="0" smtClean="0"/>
              <a:t>‹nº›</a:t>
            </a:fld>
            <a:endParaRPr lang="pt-BR" noProof="0"/>
          </a:p>
        </p:txBody>
      </p:sp>
      <p:sp>
        <p:nvSpPr>
          <p:cNvPr id="18" name="Espaço Reservado para Conteúdo 2">
            <a:extLst>
              <a:ext uri="{FF2B5EF4-FFF2-40B4-BE49-F238E27FC236}">
                <a16:creationId xmlns:a16="http://schemas.microsoft.com/office/drawing/2014/main" id="{FD7CD5CF-F924-43C6-9C02-06FBC84A6729}"/>
              </a:ext>
            </a:extLst>
          </p:cNvPr>
          <p:cNvSpPr>
            <a:spLocks noGrp="1"/>
          </p:cNvSpPr>
          <p:nvPr>
            <p:ph idx="1"/>
          </p:nvPr>
        </p:nvSpPr>
        <p:spPr>
          <a:xfrm>
            <a:off x="2137644" y="2161725"/>
            <a:ext cx="9613861" cy="3702647"/>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Tree>
    <p:extLst>
      <p:ext uri="{BB962C8B-B14F-4D97-AF65-F5344CB8AC3E}">
        <p14:creationId xmlns:p14="http://schemas.microsoft.com/office/powerpoint/2010/main" val="241318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grpSp>
        <p:nvGrpSpPr>
          <p:cNvPr id="10" name="Grupo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Elemento gráfico 10" descr="Engrenagem única">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Elemento gráfico 11" descr="Engrenagem única">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Elemento gráfico 12" descr="Engrenagem única">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Elemento gráfico 13" descr="Engrenagem única">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Elemento gráfico 14" descr="Engrenagem única">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Imagem 5" descr="ShadowLong.png H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Imagem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tângulo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tângulo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rtlCol="0"/>
          <a:lstStyle/>
          <a:p>
            <a:pPr rtl="0"/>
            <a:r>
              <a:rPr lang="pt-BR" noProof="0"/>
              <a:t>Clique para editar o título Mestre</a:t>
            </a:r>
          </a:p>
        </p:txBody>
      </p:sp>
      <p:sp>
        <p:nvSpPr>
          <p:cNvPr id="3" name="Espaço Reservado para Data 2"/>
          <p:cNvSpPr>
            <a:spLocks noGrp="1"/>
          </p:cNvSpPr>
          <p:nvPr>
            <p:ph type="dt" sz="half" idx="10"/>
          </p:nvPr>
        </p:nvSpPr>
        <p:spPr/>
        <p:txBody>
          <a:bodyPr rtlCol="0"/>
          <a:lstStyle/>
          <a:p>
            <a:pPr rtl="0"/>
            <a:fld id="{EAD75C54-EB38-423C-9A40-EFD3C4E4075D}" type="datetime1">
              <a:rPr lang="pt-BR" noProof="0" smtClean="0"/>
              <a:t>26/09/2023</a:t>
            </a:fld>
            <a:endParaRPr lang="pt-BR" noProof="0"/>
          </a:p>
        </p:txBody>
      </p:sp>
      <p:sp>
        <p:nvSpPr>
          <p:cNvPr id="4" name="Espaço Reservado para Rodapé 3"/>
          <p:cNvSpPr>
            <a:spLocks noGrp="1"/>
          </p:cNvSpPr>
          <p:nvPr>
            <p:ph type="ftr" sz="quarter" idx="11"/>
          </p:nvPr>
        </p:nvSpPr>
        <p:spPr/>
        <p:txBody>
          <a:bodyPr rtlCol="0"/>
          <a:lstStyle/>
          <a:p>
            <a:pPr rtl="0"/>
            <a:r>
              <a:rPr lang="pt-BR" noProof="0"/>
              <a:t>Adicionar um rodapé</a:t>
            </a:r>
          </a:p>
        </p:txBody>
      </p:sp>
      <p:sp>
        <p:nvSpPr>
          <p:cNvPr id="5" name="Espaço Reservado para o Número do Slide 4"/>
          <p:cNvSpPr>
            <a:spLocks noGrp="1"/>
          </p:cNvSpPr>
          <p:nvPr>
            <p:ph type="sldNum" sz="quarter" idx="12"/>
          </p:nvPr>
        </p:nvSpPr>
        <p:spPr/>
        <p:txBody>
          <a:bodyPr rtlCol="0"/>
          <a:lstStyle/>
          <a:p>
            <a:pPr rtl="0"/>
            <a:fld id="{9E3FA76C-C565-46B6-8652-D75785E2521F}" type="slidenum">
              <a:rPr lang="pt-BR" noProof="0" smtClean="0"/>
              <a:t>‹nº›</a:t>
            </a:fld>
            <a:endParaRPr lang="pt-BR" noProof="0"/>
          </a:p>
        </p:txBody>
      </p:sp>
    </p:spTree>
    <p:extLst>
      <p:ext uri="{BB962C8B-B14F-4D97-AF65-F5344CB8AC3E}">
        <p14:creationId xmlns:p14="http://schemas.microsoft.com/office/powerpoint/2010/main" val="419934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omente Título">
    <p:spTree>
      <p:nvGrpSpPr>
        <p:cNvPr id="1" name=""/>
        <p:cNvGrpSpPr/>
        <p:nvPr/>
      </p:nvGrpSpPr>
      <p:grpSpPr>
        <a:xfrm>
          <a:off x="0" y="0"/>
          <a:ext cx="0" cy="0"/>
          <a:chOff x="0" y="0"/>
          <a:chExt cx="0" cy="0"/>
        </a:xfrm>
      </p:grpSpPr>
      <p:grpSp>
        <p:nvGrpSpPr>
          <p:cNvPr id="10" name="Grupo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Elemento gráfico 10" descr="Engrenagem única">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Elemento gráfico 11" descr="Engrenagem única">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Elemento gráfico 12" descr="Engrenagem única">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Elemento gráfico 13" descr="Engrenagem única">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Elemento gráfico 14" descr="Engrenagem única">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Imagem 5" descr="ShadowLong.png H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Imagem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tângulo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tângulo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rtlCol="0"/>
          <a:lstStyle/>
          <a:p>
            <a:pPr rtl="0"/>
            <a:r>
              <a:rPr lang="pt-BR" noProof="0"/>
              <a:t>Clique para editar o título Mestre</a:t>
            </a:r>
          </a:p>
        </p:txBody>
      </p:sp>
      <p:sp>
        <p:nvSpPr>
          <p:cNvPr id="3" name="Espaço Reservado para Data 2"/>
          <p:cNvSpPr>
            <a:spLocks noGrp="1"/>
          </p:cNvSpPr>
          <p:nvPr>
            <p:ph type="dt" sz="half" idx="10"/>
          </p:nvPr>
        </p:nvSpPr>
        <p:spPr/>
        <p:txBody>
          <a:bodyPr rtlCol="0"/>
          <a:lstStyle/>
          <a:p>
            <a:pPr rtl="0"/>
            <a:fld id="{A31C3B5F-A399-4313-A59B-7A958B1FBAA2}" type="datetime1">
              <a:rPr lang="pt-BR" noProof="0" smtClean="0"/>
              <a:t>26/09/2023</a:t>
            </a:fld>
            <a:endParaRPr lang="pt-BR" noProof="0"/>
          </a:p>
        </p:txBody>
      </p:sp>
      <p:sp>
        <p:nvSpPr>
          <p:cNvPr id="4" name="Espaço Reservado para Rodapé 3"/>
          <p:cNvSpPr>
            <a:spLocks noGrp="1"/>
          </p:cNvSpPr>
          <p:nvPr>
            <p:ph type="ftr" sz="quarter" idx="11"/>
          </p:nvPr>
        </p:nvSpPr>
        <p:spPr/>
        <p:txBody>
          <a:bodyPr rtlCol="0"/>
          <a:lstStyle/>
          <a:p>
            <a:pPr rtl="0"/>
            <a:r>
              <a:rPr lang="pt-BR" noProof="0"/>
              <a:t>Adicionar um rodapé</a:t>
            </a:r>
          </a:p>
        </p:txBody>
      </p:sp>
      <p:sp>
        <p:nvSpPr>
          <p:cNvPr id="5" name="Espaço Reservado para o Número do Slide 4"/>
          <p:cNvSpPr>
            <a:spLocks noGrp="1"/>
          </p:cNvSpPr>
          <p:nvPr>
            <p:ph type="sldNum" sz="quarter" idx="12"/>
          </p:nvPr>
        </p:nvSpPr>
        <p:spPr/>
        <p:txBody>
          <a:bodyPr rtlCol="0"/>
          <a:lstStyle/>
          <a:p>
            <a:pPr rtl="0"/>
            <a:fld id="{9E3FA76C-C565-46B6-8652-D75785E2521F}" type="slidenum">
              <a:rPr lang="pt-BR" noProof="0" smtClean="0"/>
              <a:t>‹nº›</a:t>
            </a:fld>
            <a:endParaRPr lang="pt-BR" noProof="0"/>
          </a:p>
        </p:txBody>
      </p:sp>
      <p:sp>
        <p:nvSpPr>
          <p:cNvPr id="17" name="Espaço Reservado para Texto 16">
            <a:extLst>
              <a:ext uri="{FF2B5EF4-FFF2-40B4-BE49-F238E27FC236}">
                <a16:creationId xmlns:a16="http://schemas.microsoft.com/office/drawing/2014/main" id="{D683A405-3ADE-448E-893F-D3D2E11CCA4C}"/>
              </a:ext>
            </a:extLst>
          </p:cNvPr>
          <p:cNvSpPr>
            <a:spLocks noGrp="1"/>
          </p:cNvSpPr>
          <p:nvPr>
            <p:ph type="body" sz="quarter" idx="13"/>
          </p:nvPr>
        </p:nvSpPr>
        <p:spPr>
          <a:xfrm>
            <a:off x="1897819" y="2290763"/>
            <a:ext cx="8396362" cy="3100387"/>
          </a:xfrm>
        </p:spPr>
        <p:txBody>
          <a:bodyPr rtlCol="0" anchor="ctr">
            <a:normAutofit/>
          </a:bodyPr>
          <a:lstStyle>
            <a:lvl1pPr marL="0" indent="0" algn="ctr">
              <a:buNone/>
              <a:defRPr sz="6000"/>
            </a:lvl1pPr>
          </a:lstStyle>
          <a:p>
            <a:pPr lvl="0" rtl="0"/>
            <a:r>
              <a:rPr lang="pt-BR" noProof="0"/>
              <a:t>Clique para editar os estilos de texto Mestres</a:t>
            </a:r>
          </a:p>
        </p:txBody>
      </p:sp>
    </p:spTree>
    <p:extLst>
      <p:ext uri="{BB962C8B-B14F-4D97-AF65-F5344CB8AC3E}">
        <p14:creationId xmlns:p14="http://schemas.microsoft.com/office/powerpoint/2010/main" val="462027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Imagem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Espaço Reservado para Título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pPr rtl="0"/>
            <a:r>
              <a:rPr lang="pt-BR" noProof="0"/>
              <a:t>Clique para editar o título Mestre</a:t>
            </a:r>
          </a:p>
        </p:txBody>
      </p:sp>
      <p:sp>
        <p:nvSpPr>
          <p:cNvPr id="3" name="Espaço Reservado para Texto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8384FFDB-5544-464B-A95A-D0CA4FB4C88F}" type="datetime1">
              <a:rPr lang="pt-BR" noProof="0" smtClean="0"/>
              <a:t>26/09/2023</a:t>
            </a:fld>
            <a:endParaRPr lang="pt-BR" noProof="0"/>
          </a:p>
        </p:txBody>
      </p:sp>
      <p:sp>
        <p:nvSpPr>
          <p:cNvPr id="5" name="Espaço Reservado para Rodapé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rtl="0"/>
            <a:r>
              <a:rPr lang="pt-BR" noProof="0"/>
              <a:t>Adicionar um rodapé</a:t>
            </a:r>
          </a:p>
        </p:txBody>
      </p:sp>
      <p:sp>
        <p:nvSpPr>
          <p:cNvPr id="6" name="Espaço Reservado para o Número do Slide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pPr rtl="0"/>
            <a:fld id="{9E3FA76C-C565-46B6-8652-D75785E2521F}" type="slidenum">
              <a:rPr lang="pt-BR" noProof="0" smtClean="0"/>
              <a:t>‹nº›</a:t>
            </a:fld>
            <a:endParaRPr lang="pt-BR" noProof="0"/>
          </a:p>
        </p:txBody>
      </p:sp>
    </p:spTree>
    <p:extLst>
      <p:ext uri="{BB962C8B-B14F-4D97-AF65-F5344CB8AC3E}">
        <p14:creationId xmlns:p14="http://schemas.microsoft.com/office/powerpoint/2010/main" val="3832264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9" r:id="rId5"/>
    <p:sldLayoutId id="2147483665" r:id="rId6"/>
    <p:sldLayoutId id="2147483680" r:id="rId7"/>
    <p:sldLayoutId id="2147483666" r:id="rId8"/>
    <p:sldLayoutId id="2147483682" r:id="rId9"/>
    <p:sldLayoutId id="2147483667" r:id="rId10"/>
    <p:sldLayoutId id="2147483668" r:id="rId11"/>
    <p:sldLayoutId id="2147483681" r:id="rId12"/>
    <p:sldLayoutId id="2147483670" r:id="rId13"/>
    <p:sldLayoutId id="2147483671" r:id="rId14"/>
    <p:sldLayoutId id="2147483672" r:id="rId15"/>
    <p:sldLayoutId id="2147483673" r:id="rId16"/>
    <p:sldLayoutId id="2147483674" r:id="rId17"/>
    <p:sldLayoutId id="2147483678" r:id="rId18"/>
    <p:sldLayoutId id="2147483675" r:id="rId19"/>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sv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1.sv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1.sv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1.sv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1.sv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11.sv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1.sv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98BBFB-4314-436C-A688-96F483D693AB}"/>
              </a:ext>
            </a:extLst>
          </p:cNvPr>
          <p:cNvSpPr>
            <a:spLocks noGrp="1"/>
          </p:cNvSpPr>
          <p:nvPr>
            <p:ph type="ctrTitle"/>
          </p:nvPr>
        </p:nvSpPr>
        <p:spPr/>
        <p:txBody>
          <a:bodyPr rtlCol="0" anchor="ctr" anchorCtr="0"/>
          <a:lstStyle/>
          <a:p>
            <a:pPr rtl="0"/>
            <a:r>
              <a:rPr lang="pt-BR" sz="4400" dirty="0"/>
              <a:t>Arquitetura de Hardware e Software</a:t>
            </a:r>
          </a:p>
        </p:txBody>
      </p:sp>
      <p:sp>
        <p:nvSpPr>
          <p:cNvPr id="3" name="Subtítulo 2">
            <a:extLst>
              <a:ext uri="{FF2B5EF4-FFF2-40B4-BE49-F238E27FC236}">
                <a16:creationId xmlns:a16="http://schemas.microsoft.com/office/drawing/2014/main" id="{6AA173D3-8B7E-4F91-B862-AC30CB0D2705}"/>
              </a:ext>
            </a:extLst>
          </p:cNvPr>
          <p:cNvSpPr>
            <a:spLocks noGrp="1"/>
          </p:cNvSpPr>
          <p:nvPr>
            <p:ph type="subTitle" idx="1"/>
          </p:nvPr>
        </p:nvSpPr>
        <p:spPr/>
        <p:txBody>
          <a:bodyPr rtlCol="0">
            <a:normAutofit/>
          </a:bodyPr>
          <a:lstStyle/>
          <a:p>
            <a:pPr rtl="0"/>
            <a:r>
              <a:rPr lang="pt-BR" sz="2800" dirty="0"/>
              <a:t>Tipos de aplicativos - Software</a:t>
            </a:r>
          </a:p>
        </p:txBody>
      </p:sp>
      <p:pic>
        <p:nvPicPr>
          <p:cNvPr id="5" name="Elemento gráfico 5" descr="Ícone de aprendizado">
            <a:extLst>
              <a:ext uri="{FF2B5EF4-FFF2-40B4-BE49-F238E27FC236}">
                <a16:creationId xmlns:a16="http://schemas.microsoft.com/office/drawing/2014/main" id="{83A3F33E-D633-4990-94C2-51575FCF74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333" y="2742465"/>
            <a:ext cx="1440000" cy="1440000"/>
          </a:xfrm>
          <a:prstGeom prst="rect">
            <a:avLst/>
          </a:prstGeom>
        </p:spPr>
      </p:pic>
      <p:sp>
        <p:nvSpPr>
          <p:cNvPr id="6" name="CaixaDeTexto 5">
            <a:extLst>
              <a:ext uri="{FF2B5EF4-FFF2-40B4-BE49-F238E27FC236}">
                <a16:creationId xmlns:a16="http://schemas.microsoft.com/office/drawing/2014/main" id="{E73B372E-C576-41A7-A9FF-2F25B3304073}"/>
              </a:ext>
            </a:extLst>
          </p:cNvPr>
          <p:cNvSpPr txBox="1"/>
          <p:nvPr/>
        </p:nvSpPr>
        <p:spPr>
          <a:xfrm>
            <a:off x="9605682" y="6352987"/>
            <a:ext cx="2510118" cy="369332"/>
          </a:xfrm>
          <a:prstGeom prst="rect">
            <a:avLst/>
          </a:prstGeom>
          <a:noFill/>
        </p:spPr>
        <p:txBody>
          <a:bodyPr wrap="square" rtlCol="0">
            <a:spAutoFit/>
          </a:bodyPr>
          <a:lstStyle/>
          <a:p>
            <a:r>
              <a:rPr lang="pt-BR" dirty="0"/>
              <a:t>Prof.: Ramon Ferreira</a:t>
            </a:r>
          </a:p>
        </p:txBody>
      </p:sp>
    </p:spTree>
    <p:extLst>
      <p:ext uri="{BB962C8B-B14F-4D97-AF65-F5344CB8AC3E}">
        <p14:creationId xmlns:p14="http://schemas.microsoft.com/office/powerpoint/2010/main" val="1906530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pt-BR" dirty="0"/>
              <a:t>Aplicativos Customizados</a:t>
            </a:r>
          </a:p>
        </p:txBody>
      </p:sp>
      <p:sp>
        <p:nvSpPr>
          <p:cNvPr id="6" name="CaixaDeTexto 5">
            <a:extLst>
              <a:ext uri="{FF2B5EF4-FFF2-40B4-BE49-F238E27FC236}">
                <a16:creationId xmlns:a16="http://schemas.microsoft.com/office/drawing/2014/main" id="{5C15E9A4-D2D4-4962-B447-31B363932C94}"/>
              </a:ext>
            </a:extLst>
          </p:cNvPr>
          <p:cNvSpPr txBox="1"/>
          <p:nvPr/>
        </p:nvSpPr>
        <p:spPr>
          <a:xfrm>
            <a:off x="779930" y="2459504"/>
            <a:ext cx="9613861" cy="2308324"/>
          </a:xfrm>
          <a:prstGeom prst="rect">
            <a:avLst/>
          </a:prstGeom>
          <a:solidFill>
            <a:schemeClr val="bg1">
              <a:lumMod val="50000"/>
              <a:lumOff val="50000"/>
              <a:alpha val="40000"/>
            </a:schemeClr>
          </a:solidFill>
          <a:effectLst>
            <a:outerShdw blurRad="50800" dist="38100" dir="5400000" algn="t" rotWithShape="0">
              <a:prstClr val="black">
                <a:alpha val="40000"/>
              </a:prstClr>
            </a:outerShdw>
            <a:softEdge rad="25400"/>
          </a:effectLst>
        </p:spPr>
        <p:txBody>
          <a:bodyPr wrap="square" rtlCol="0">
            <a:spAutoFit/>
          </a:bodyPr>
          <a:lstStyle/>
          <a:p>
            <a:r>
              <a:rPr lang="pt-BR" sz="2400" dirty="0"/>
              <a:t>Características-chave:</a:t>
            </a:r>
          </a:p>
          <a:p>
            <a:endParaRPr lang="pt-BR" sz="2400" dirty="0"/>
          </a:p>
          <a:p>
            <a:r>
              <a:rPr lang="pt-BR" sz="2400" dirty="0"/>
              <a:t>2. </a:t>
            </a:r>
            <a:r>
              <a:rPr lang="pt-BR" sz="2400" b="1" u="sng" dirty="0"/>
              <a:t>Desenvolvimento Sob Medida</a:t>
            </a:r>
            <a:r>
              <a:rPr lang="pt-BR" sz="2400" dirty="0"/>
              <a:t>: O desenvolvimento de aplicativos customizados envolve a criação de software do zero ou a modificação significativa de aplicativos existentes para se adequar às necessidades do cliente. Isso pode ser caro e demorado.</a:t>
            </a:r>
          </a:p>
        </p:txBody>
      </p:sp>
      <p:pic>
        <p:nvPicPr>
          <p:cNvPr id="8" name="Elemento gráfico 6" descr="Ícone de etapas">
            <a:extLst>
              <a:ext uri="{FF2B5EF4-FFF2-40B4-BE49-F238E27FC236}">
                <a16:creationId xmlns:a16="http://schemas.microsoft.com/office/drawing/2014/main" id="{C2654D78-44FF-4975-BCE5-A13D77C681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14505" y="817447"/>
            <a:ext cx="952500" cy="952500"/>
          </a:xfrm>
          <a:prstGeom prst="rect">
            <a:avLst/>
          </a:prstGeom>
        </p:spPr>
      </p:pic>
    </p:spTree>
    <p:extLst>
      <p:ext uri="{BB962C8B-B14F-4D97-AF65-F5344CB8AC3E}">
        <p14:creationId xmlns:p14="http://schemas.microsoft.com/office/powerpoint/2010/main" val="1645532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pt-BR" dirty="0"/>
              <a:t>Aplicativos Customizados</a:t>
            </a:r>
          </a:p>
        </p:txBody>
      </p:sp>
      <p:sp>
        <p:nvSpPr>
          <p:cNvPr id="6" name="CaixaDeTexto 5">
            <a:extLst>
              <a:ext uri="{FF2B5EF4-FFF2-40B4-BE49-F238E27FC236}">
                <a16:creationId xmlns:a16="http://schemas.microsoft.com/office/drawing/2014/main" id="{5C15E9A4-D2D4-4962-B447-31B363932C94}"/>
              </a:ext>
            </a:extLst>
          </p:cNvPr>
          <p:cNvSpPr txBox="1"/>
          <p:nvPr/>
        </p:nvSpPr>
        <p:spPr>
          <a:xfrm>
            <a:off x="779930" y="2459504"/>
            <a:ext cx="9613861" cy="1938992"/>
          </a:xfrm>
          <a:prstGeom prst="rect">
            <a:avLst/>
          </a:prstGeom>
          <a:solidFill>
            <a:schemeClr val="bg1">
              <a:lumMod val="50000"/>
              <a:lumOff val="50000"/>
              <a:alpha val="40000"/>
            </a:schemeClr>
          </a:solidFill>
          <a:effectLst>
            <a:outerShdw blurRad="50800" dist="38100" dir="5400000" algn="t" rotWithShape="0">
              <a:prstClr val="black">
                <a:alpha val="40000"/>
              </a:prstClr>
            </a:outerShdw>
            <a:softEdge rad="25400"/>
          </a:effectLst>
        </p:spPr>
        <p:txBody>
          <a:bodyPr wrap="square" rtlCol="0">
            <a:spAutoFit/>
          </a:bodyPr>
          <a:lstStyle/>
          <a:p>
            <a:r>
              <a:rPr lang="pt-BR" sz="2400" dirty="0"/>
              <a:t>Características-chave:</a:t>
            </a:r>
          </a:p>
          <a:p>
            <a:endParaRPr lang="pt-BR" sz="2400" dirty="0"/>
          </a:p>
          <a:p>
            <a:r>
              <a:rPr lang="pt-BR" sz="2400" dirty="0"/>
              <a:t>3. </a:t>
            </a:r>
            <a:r>
              <a:rPr lang="pt-BR" sz="2400" b="1" u="sng" dirty="0"/>
              <a:t>Integração</a:t>
            </a:r>
            <a:r>
              <a:rPr lang="pt-BR" sz="2400" dirty="0"/>
              <a:t>: Aplicativos customizados muitas vezes precisam ser integrados a sistemas existentes em uma organização para garantir que todas as operações funcionem sem problemas.</a:t>
            </a:r>
          </a:p>
        </p:txBody>
      </p:sp>
      <p:pic>
        <p:nvPicPr>
          <p:cNvPr id="8" name="Elemento gráfico 6" descr="Ícone de etapas">
            <a:extLst>
              <a:ext uri="{FF2B5EF4-FFF2-40B4-BE49-F238E27FC236}">
                <a16:creationId xmlns:a16="http://schemas.microsoft.com/office/drawing/2014/main" id="{C2654D78-44FF-4975-BCE5-A13D77C681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14505" y="817447"/>
            <a:ext cx="952500" cy="952500"/>
          </a:xfrm>
          <a:prstGeom prst="rect">
            <a:avLst/>
          </a:prstGeom>
        </p:spPr>
      </p:pic>
    </p:spTree>
    <p:extLst>
      <p:ext uri="{BB962C8B-B14F-4D97-AF65-F5344CB8AC3E}">
        <p14:creationId xmlns:p14="http://schemas.microsoft.com/office/powerpoint/2010/main" val="3783283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pt-BR" dirty="0"/>
              <a:t>Aplicativos Customizados</a:t>
            </a:r>
          </a:p>
        </p:txBody>
      </p:sp>
      <p:sp>
        <p:nvSpPr>
          <p:cNvPr id="6" name="CaixaDeTexto 5">
            <a:extLst>
              <a:ext uri="{FF2B5EF4-FFF2-40B4-BE49-F238E27FC236}">
                <a16:creationId xmlns:a16="http://schemas.microsoft.com/office/drawing/2014/main" id="{5C15E9A4-D2D4-4962-B447-31B363932C94}"/>
              </a:ext>
            </a:extLst>
          </p:cNvPr>
          <p:cNvSpPr txBox="1"/>
          <p:nvPr/>
        </p:nvSpPr>
        <p:spPr>
          <a:xfrm>
            <a:off x="779930" y="2459504"/>
            <a:ext cx="9613861" cy="2308324"/>
          </a:xfrm>
          <a:prstGeom prst="rect">
            <a:avLst/>
          </a:prstGeom>
          <a:solidFill>
            <a:schemeClr val="bg1">
              <a:lumMod val="50000"/>
              <a:lumOff val="50000"/>
              <a:alpha val="40000"/>
            </a:schemeClr>
          </a:solidFill>
          <a:effectLst>
            <a:outerShdw blurRad="50800" dist="38100" dir="5400000" algn="t" rotWithShape="0">
              <a:prstClr val="black">
                <a:alpha val="40000"/>
              </a:prstClr>
            </a:outerShdw>
            <a:softEdge rad="25400"/>
          </a:effectLst>
        </p:spPr>
        <p:txBody>
          <a:bodyPr wrap="square" rtlCol="0">
            <a:spAutoFit/>
          </a:bodyPr>
          <a:lstStyle/>
          <a:p>
            <a:r>
              <a:rPr lang="pt-BR" sz="2400" dirty="0"/>
              <a:t>Características-chave:</a:t>
            </a:r>
          </a:p>
          <a:p>
            <a:endParaRPr lang="pt-BR" sz="2400" dirty="0"/>
          </a:p>
          <a:p>
            <a:r>
              <a:rPr lang="pt-BR" sz="2400" dirty="0"/>
              <a:t>4. </a:t>
            </a:r>
            <a:r>
              <a:rPr lang="pt-BR" sz="2400" b="1" u="sng" dirty="0"/>
              <a:t>Controle Total</a:t>
            </a:r>
            <a:r>
              <a:rPr lang="pt-BR" sz="2400" dirty="0"/>
              <a:t>: Os clientes têm controle total sobre o desenvolvimento, implementação e manutenção desses aplicativos, o que lhes permite adaptá-los às mudanças nas demandas comerciais.</a:t>
            </a:r>
          </a:p>
        </p:txBody>
      </p:sp>
      <p:pic>
        <p:nvPicPr>
          <p:cNvPr id="8" name="Elemento gráfico 6" descr="Ícone de etapas">
            <a:extLst>
              <a:ext uri="{FF2B5EF4-FFF2-40B4-BE49-F238E27FC236}">
                <a16:creationId xmlns:a16="http://schemas.microsoft.com/office/drawing/2014/main" id="{C2654D78-44FF-4975-BCE5-A13D77C681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14505" y="817447"/>
            <a:ext cx="952500" cy="952500"/>
          </a:xfrm>
          <a:prstGeom prst="rect">
            <a:avLst/>
          </a:prstGeom>
        </p:spPr>
      </p:pic>
    </p:spTree>
    <p:extLst>
      <p:ext uri="{BB962C8B-B14F-4D97-AF65-F5344CB8AC3E}">
        <p14:creationId xmlns:p14="http://schemas.microsoft.com/office/powerpoint/2010/main" val="2717584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8DCA46-603B-4178-8707-30E192CE6B8D}"/>
              </a:ext>
            </a:extLst>
          </p:cNvPr>
          <p:cNvSpPr>
            <a:spLocks noGrp="1"/>
          </p:cNvSpPr>
          <p:nvPr>
            <p:ph type="title" idx="4294967295"/>
          </p:nvPr>
        </p:nvSpPr>
        <p:spPr>
          <a:xfrm>
            <a:off x="324995" y="748390"/>
            <a:ext cx="9613900" cy="1090613"/>
          </a:xfrm>
        </p:spPr>
        <p:txBody>
          <a:bodyPr rtlCol="0"/>
          <a:lstStyle/>
          <a:p>
            <a:pPr rtl="0"/>
            <a:r>
              <a:rPr lang="pt-BR" dirty="0"/>
              <a:t>Conclusão</a:t>
            </a:r>
          </a:p>
        </p:txBody>
      </p:sp>
      <p:sp>
        <p:nvSpPr>
          <p:cNvPr id="6" name="CaixaDeTexto 5">
            <a:extLst>
              <a:ext uri="{FF2B5EF4-FFF2-40B4-BE49-F238E27FC236}">
                <a16:creationId xmlns:a16="http://schemas.microsoft.com/office/drawing/2014/main" id="{5C15E9A4-D2D4-4962-B447-31B363932C94}"/>
              </a:ext>
            </a:extLst>
          </p:cNvPr>
          <p:cNvSpPr txBox="1"/>
          <p:nvPr/>
        </p:nvSpPr>
        <p:spPr>
          <a:xfrm>
            <a:off x="324995" y="2410398"/>
            <a:ext cx="10766611" cy="2677656"/>
          </a:xfrm>
          <a:prstGeom prst="rect">
            <a:avLst/>
          </a:prstGeom>
          <a:solidFill>
            <a:schemeClr val="bg1">
              <a:lumMod val="50000"/>
              <a:lumOff val="50000"/>
              <a:alpha val="40000"/>
            </a:schemeClr>
          </a:solidFill>
          <a:effectLst>
            <a:outerShdw blurRad="50800" dist="38100" dir="5400000" algn="t" rotWithShape="0">
              <a:prstClr val="black">
                <a:alpha val="40000"/>
              </a:prstClr>
            </a:outerShdw>
            <a:softEdge rad="25400"/>
          </a:effectLst>
        </p:spPr>
        <p:txBody>
          <a:bodyPr wrap="square" rtlCol="0">
            <a:spAutoFit/>
          </a:bodyPr>
          <a:lstStyle/>
          <a:p>
            <a:r>
              <a:rPr lang="pt-BR" sz="2400" dirty="0"/>
              <a:t>	A escolha entre aplicativos customizados e aplicativos prontos depende das necessidades específicas de um usuário ou organização. Aplicativos customizados oferecem flexibilidade e controle, mas podem ser mais caros e demorados de desenvolver. Aplicativos prontos são convenientes e econômicos, mas podem não atender a necessidades altamente específicas. Em muitos casos, as organizações usam uma combinação de ambos para atender às suas necessidades de software.</a:t>
            </a:r>
          </a:p>
        </p:txBody>
      </p:sp>
      <p:pic>
        <p:nvPicPr>
          <p:cNvPr id="8" name="Elemento gráfico 6" descr="Ícone de etapas">
            <a:extLst>
              <a:ext uri="{FF2B5EF4-FFF2-40B4-BE49-F238E27FC236}">
                <a16:creationId xmlns:a16="http://schemas.microsoft.com/office/drawing/2014/main" id="{C2654D78-44FF-4975-BCE5-A13D77C681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14505" y="817447"/>
            <a:ext cx="952500" cy="952500"/>
          </a:xfrm>
          <a:prstGeom prst="rect">
            <a:avLst/>
          </a:prstGeom>
        </p:spPr>
      </p:pic>
    </p:spTree>
    <p:extLst>
      <p:ext uri="{BB962C8B-B14F-4D97-AF65-F5344CB8AC3E}">
        <p14:creationId xmlns:p14="http://schemas.microsoft.com/office/powerpoint/2010/main" val="2155123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pt-BR" dirty="0"/>
              <a:t>Aplicativos</a:t>
            </a:r>
          </a:p>
        </p:txBody>
      </p:sp>
      <p:sp>
        <p:nvSpPr>
          <p:cNvPr id="6" name="CaixaDeTexto 5">
            <a:extLst>
              <a:ext uri="{FF2B5EF4-FFF2-40B4-BE49-F238E27FC236}">
                <a16:creationId xmlns:a16="http://schemas.microsoft.com/office/drawing/2014/main" id="{5C15E9A4-D2D4-4962-B447-31B363932C94}"/>
              </a:ext>
            </a:extLst>
          </p:cNvPr>
          <p:cNvSpPr txBox="1"/>
          <p:nvPr/>
        </p:nvSpPr>
        <p:spPr>
          <a:xfrm>
            <a:off x="851647" y="2683932"/>
            <a:ext cx="9613861" cy="2308324"/>
          </a:xfrm>
          <a:prstGeom prst="rect">
            <a:avLst/>
          </a:prstGeom>
          <a:solidFill>
            <a:schemeClr val="bg1">
              <a:lumMod val="50000"/>
              <a:lumOff val="50000"/>
              <a:alpha val="40000"/>
            </a:schemeClr>
          </a:solidFill>
          <a:effectLst>
            <a:outerShdw blurRad="50800" dist="38100" dir="5400000" algn="t" rotWithShape="0">
              <a:prstClr val="black">
                <a:alpha val="40000"/>
              </a:prstClr>
            </a:outerShdw>
            <a:softEdge rad="25400"/>
          </a:effectLst>
        </p:spPr>
        <p:txBody>
          <a:bodyPr wrap="square" rtlCol="0">
            <a:spAutoFit/>
          </a:bodyPr>
          <a:lstStyle/>
          <a:p>
            <a:r>
              <a:rPr lang="pt-BR" sz="2400" dirty="0"/>
              <a:t>	Os aplicativos, também conhecidos como programas de software ou apps, são programas de computador projetados para realizar tarefas específicas ou fornecer funcionalidades específicas para os usuários. Eles são uma parte essencial da experiência de computação moderna e podem ser divididos em duas categorias principais</a:t>
            </a:r>
          </a:p>
        </p:txBody>
      </p:sp>
      <p:pic>
        <p:nvPicPr>
          <p:cNvPr id="8" name="Elemento gráfico 6" descr="Ícone de etapas">
            <a:extLst>
              <a:ext uri="{FF2B5EF4-FFF2-40B4-BE49-F238E27FC236}">
                <a16:creationId xmlns:a16="http://schemas.microsoft.com/office/drawing/2014/main" id="{C2654D78-44FF-4975-BCE5-A13D77C681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14505" y="817447"/>
            <a:ext cx="952500" cy="952500"/>
          </a:xfrm>
          <a:prstGeom prst="rect">
            <a:avLst/>
          </a:prstGeom>
        </p:spPr>
      </p:pic>
    </p:spTree>
    <p:extLst>
      <p:ext uri="{BB962C8B-B14F-4D97-AF65-F5344CB8AC3E}">
        <p14:creationId xmlns:p14="http://schemas.microsoft.com/office/powerpoint/2010/main" val="2394598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pt-BR" dirty="0"/>
              <a:t>Aplicativos Prontos</a:t>
            </a:r>
          </a:p>
        </p:txBody>
      </p:sp>
      <p:sp>
        <p:nvSpPr>
          <p:cNvPr id="6" name="CaixaDeTexto 5">
            <a:extLst>
              <a:ext uri="{FF2B5EF4-FFF2-40B4-BE49-F238E27FC236}">
                <a16:creationId xmlns:a16="http://schemas.microsoft.com/office/drawing/2014/main" id="{5C15E9A4-D2D4-4962-B447-31B363932C94}"/>
              </a:ext>
            </a:extLst>
          </p:cNvPr>
          <p:cNvSpPr txBox="1"/>
          <p:nvPr/>
        </p:nvSpPr>
        <p:spPr>
          <a:xfrm>
            <a:off x="851647" y="2683932"/>
            <a:ext cx="9613861" cy="1200329"/>
          </a:xfrm>
          <a:prstGeom prst="rect">
            <a:avLst/>
          </a:prstGeom>
          <a:solidFill>
            <a:schemeClr val="bg1">
              <a:lumMod val="50000"/>
              <a:lumOff val="50000"/>
              <a:alpha val="40000"/>
            </a:schemeClr>
          </a:solidFill>
          <a:effectLst>
            <a:outerShdw blurRad="50800" dist="38100" dir="5400000" algn="t" rotWithShape="0">
              <a:prstClr val="black">
                <a:alpha val="40000"/>
              </a:prstClr>
            </a:outerShdw>
            <a:softEdge rad="25400"/>
          </a:effectLst>
        </p:spPr>
        <p:txBody>
          <a:bodyPr wrap="square" rtlCol="0">
            <a:spAutoFit/>
          </a:bodyPr>
          <a:lstStyle/>
          <a:p>
            <a:r>
              <a:rPr lang="pt-BR" sz="2400" dirty="0"/>
              <a:t>	Os aplicativos prontos, são programas de software que já foram desenvolvidos e estão disponíveis para uma ampla gama de usuários, geralmente como produtos comerciais ou de código aberto.</a:t>
            </a:r>
          </a:p>
        </p:txBody>
      </p:sp>
      <p:pic>
        <p:nvPicPr>
          <p:cNvPr id="8" name="Elemento gráfico 6" descr="Ícone de etapas">
            <a:extLst>
              <a:ext uri="{FF2B5EF4-FFF2-40B4-BE49-F238E27FC236}">
                <a16:creationId xmlns:a16="http://schemas.microsoft.com/office/drawing/2014/main" id="{C2654D78-44FF-4975-BCE5-A13D77C681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14505" y="817447"/>
            <a:ext cx="952500" cy="952500"/>
          </a:xfrm>
          <a:prstGeom prst="rect">
            <a:avLst/>
          </a:prstGeom>
        </p:spPr>
      </p:pic>
    </p:spTree>
    <p:extLst>
      <p:ext uri="{BB962C8B-B14F-4D97-AF65-F5344CB8AC3E}">
        <p14:creationId xmlns:p14="http://schemas.microsoft.com/office/powerpoint/2010/main" val="437390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pt-BR" dirty="0"/>
              <a:t>Aplicativos Prontos</a:t>
            </a:r>
          </a:p>
        </p:txBody>
      </p:sp>
      <p:sp>
        <p:nvSpPr>
          <p:cNvPr id="6" name="CaixaDeTexto 5">
            <a:extLst>
              <a:ext uri="{FF2B5EF4-FFF2-40B4-BE49-F238E27FC236}">
                <a16:creationId xmlns:a16="http://schemas.microsoft.com/office/drawing/2014/main" id="{5C15E9A4-D2D4-4962-B447-31B363932C94}"/>
              </a:ext>
            </a:extLst>
          </p:cNvPr>
          <p:cNvSpPr txBox="1"/>
          <p:nvPr/>
        </p:nvSpPr>
        <p:spPr>
          <a:xfrm>
            <a:off x="779930" y="2459504"/>
            <a:ext cx="9613861" cy="1938992"/>
          </a:xfrm>
          <a:prstGeom prst="rect">
            <a:avLst/>
          </a:prstGeom>
          <a:solidFill>
            <a:schemeClr val="bg1">
              <a:lumMod val="50000"/>
              <a:lumOff val="50000"/>
              <a:alpha val="40000"/>
            </a:schemeClr>
          </a:solidFill>
          <a:effectLst>
            <a:outerShdw blurRad="50800" dist="38100" dir="5400000" algn="t" rotWithShape="0">
              <a:prstClr val="black">
                <a:alpha val="40000"/>
              </a:prstClr>
            </a:outerShdw>
            <a:softEdge rad="25400"/>
          </a:effectLst>
        </p:spPr>
        <p:txBody>
          <a:bodyPr wrap="square" rtlCol="0">
            <a:spAutoFit/>
          </a:bodyPr>
          <a:lstStyle/>
          <a:p>
            <a:r>
              <a:rPr lang="pt-BR" sz="2400" dirty="0"/>
              <a:t>Características-chave:</a:t>
            </a:r>
          </a:p>
          <a:p>
            <a:endParaRPr lang="pt-BR" sz="2400" dirty="0"/>
          </a:p>
          <a:p>
            <a:r>
              <a:rPr lang="pt-BR" sz="2400" dirty="0"/>
              <a:t>1. </a:t>
            </a:r>
            <a:r>
              <a:rPr lang="pt-BR" sz="2400" b="1" u="sng" dirty="0"/>
              <a:t>Disponibilidade Geral</a:t>
            </a:r>
            <a:r>
              <a:rPr lang="pt-BR" sz="2400" b="1" dirty="0"/>
              <a:t>: </a:t>
            </a:r>
            <a:r>
              <a:rPr lang="pt-BR" sz="2400" dirty="0"/>
              <a:t>Esses aplicativos estão prontos para uso imediato e podem ser adquiridos ou baixados por qualquer pessoa interessada, geralmente a um custo fixo ou gratuito.</a:t>
            </a:r>
          </a:p>
        </p:txBody>
      </p:sp>
      <p:pic>
        <p:nvPicPr>
          <p:cNvPr id="8" name="Elemento gráfico 6" descr="Ícone de etapas">
            <a:extLst>
              <a:ext uri="{FF2B5EF4-FFF2-40B4-BE49-F238E27FC236}">
                <a16:creationId xmlns:a16="http://schemas.microsoft.com/office/drawing/2014/main" id="{C2654D78-44FF-4975-BCE5-A13D77C681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14505" y="817447"/>
            <a:ext cx="952500" cy="952500"/>
          </a:xfrm>
          <a:prstGeom prst="rect">
            <a:avLst/>
          </a:prstGeom>
        </p:spPr>
      </p:pic>
    </p:spTree>
    <p:extLst>
      <p:ext uri="{BB962C8B-B14F-4D97-AF65-F5344CB8AC3E}">
        <p14:creationId xmlns:p14="http://schemas.microsoft.com/office/powerpoint/2010/main" val="4184461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pt-BR" dirty="0"/>
              <a:t>Aplicativos Prontos</a:t>
            </a:r>
          </a:p>
        </p:txBody>
      </p:sp>
      <p:sp>
        <p:nvSpPr>
          <p:cNvPr id="6" name="CaixaDeTexto 5">
            <a:extLst>
              <a:ext uri="{FF2B5EF4-FFF2-40B4-BE49-F238E27FC236}">
                <a16:creationId xmlns:a16="http://schemas.microsoft.com/office/drawing/2014/main" id="{5C15E9A4-D2D4-4962-B447-31B363932C94}"/>
              </a:ext>
            </a:extLst>
          </p:cNvPr>
          <p:cNvSpPr txBox="1"/>
          <p:nvPr/>
        </p:nvSpPr>
        <p:spPr>
          <a:xfrm>
            <a:off x="779930" y="2459504"/>
            <a:ext cx="9613861" cy="2677656"/>
          </a:xfrm>
          <a:prstGeom prst="rect">
            <a:avLst/>
          </a:prstGeom>
          <a:solidFill>
            <a:schemeClr val="bg1">
              <a:lumMod val="50000"/>
              <a:lumOff val="50000"/>
              <a:alpha val="40000"/>
            </a:schemeClr>
          </a:solidFill>
          <a:effectLst>
            <a:outerShdw blurRad="50800" dist="38100" dir="5400000" algn="t" rotWithShape="0">
              <a:prstClr val="black">
                <a:alpha val="40000"/>
              </a:prstClr>
            </a:outerShdw>
            <a:softEdge rad="25400"/>
          </a:effectLst>
        </p:spPr>
        <p:txBody>
          <a:bodyPr wrap="square" rtlCol="0">
            <a:spAutoFit/>
          </a:bodyPr>
          <a:lstStyle/>
          <a:p>
            <a:r>
              <a:rPr lang="pt-BR" sz="2400" dirty="0"/>
              <a:t>Características-chave:</a:t>
            </a:r>
          </a:p>
          <a:p>
            <a:endParaRPr lang="pt-BR" sz="2400" dirty="0"/>
          </a:p>
          <a:p>
            <a:r>
              <a:rPr lang="pt-BR" sz="2400" dirty="0"/>
              <a:t>2. </a:t>
            </a:r>
            <a:r>
              <a:rPr lang="pt-BR" sz="2400" b="1" u="sng" dirty="0"/>
              <a:t>Aplicação Amplamente Usada</a:t>
            </a:r>
            <a:r>
              <a:rPr lang="pt-BR" sz="2400" dirty="0"/>
              <a:t>: Aplicativos prontos muitas vezes são projetados para atender a necessidades comuns, como processamento de texto, planilhas, navegação na web, edição de imagens e muito mais. Eles são destinados a uma ampla base de usuários.</a:t>
            </a:r>
          </a:p>
        </p:txBody>
      </p:sp>
      <p:pic>
        <p:nvPicPr>
          <p:cNvPr id="8" name="Elemento gráfico 6" descr="Ícone de etapas">
            <a:extLst>
              <a:ext uri="{FF2B5EF4-FFF2-40B4-BE49-F238E27FC236}">
                <a16:creationId xmlns:a16="http://schemas.microsoft.com/office/drawing/2014/main" id="{C2654D78-44FF-4975-BCE5-A13D77C681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14505" y="817447"/>
            <a:ext cx="952500" cy="952500"/>
          </a:xfrm>
          <a:prstGeom prst="rect">
            <a:avLst/>
          </a:prstGeom>
        </p:spPr>
      </p:pic>
    </p:spTree>
    <p:extLst>
      <p:ext uri="{BB962C8B-B14F-4D97-AF65-F5344CB8AC3E}">
        <p14:creationId xmlns:p14="http://schemas.microsoft.com/office/powerpoint/2010/main" val="1697037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pt-BR" dirty="0"/>
              <a:t>Aplicativos Prontos</a:t>
            </a:r>
          </a:p>
        </p:txBody>
      </p:sp>
      <p:sp>
        <p:nvSpPr>
          <p:cNvPr id="6" name="CaixaDeTexto 5">
            <a:extLst>
              <a:ext uri="{FF2B5EF4-FFF2-40B4-BE49-F238E27FC236}">
                <a16:creationId xmlns:a16="http://schemas.microsoft.com/office/drawing/2014/main" id="{5C15E9A4-D2D4-4962-B447-31B363932C94}"/>
              </a:ext>
            </a:extLst>
          </p:cNvPr>
          <p:cNvSpPr txBox="1"/>
          <p:nvPr/>
        </p:nvSpPr>
        <p:spPr>
          <a:xfrm>
            <a:off x="779930" y="2459504"/>
            <a:ext cx="9613861" cy="2308324"/>
          </a:xfrm>
          <a:prstGeom prst="rect">
            <a:avLst/>
          </a:prstGeom>
          <a:solidFill>
            <a:schemeClr val="bg1">
              <a:lumMod val="50000"/>
              <a:lumOff val="50000"/>
              <a:alpha val="40000"/>
            </a:schemeClr>
          </a:solidFill>
          <a:effectLst>
            <a:outerShdw blurRad="50800" dist="38100" dir="5400000" algn="t" rotWithShape="0">
              <a:prstClr val="black">
                <a:alpha val="40000"/>
              </a:prstClr>
            </a:outerShdw>
            <a:softEdge rad="25400"/>
          </a:effectLst>
        </p:spPr>
        <p:txBody>
          <a:bodyPr wrap="square" rtlCol="0">
            <a:spAutoFit/>
          </a:bodyPr>
          <a:lstStyle/>
          <a:p>
            <a:r>
              <a:rPr lang="pt-BR" sz="2400" dirty="0"/>
              <a:t>Características-chave:</a:t>
            </a:r>
          </a:p>
          <a:p>
            <a:endParaRPr lang="pt-BR" sz="2400" dirty="0"/>
          </a:p>
          <a:p>
            <a:r>
              <a:rPr lang="pt-BR" sz="2400" dirty="0"/>
              <a:t>3. </a:t>
            </a:r>
            <a:r>
              <a:rPr lang="pt-BR" sz="2400" b="1" u="sng" dirty="0"/>
              <a:t>Atualizações e Suporte</a:t>
            </a:r>
            <a:r>
              <a:rPr lang="pt-BR" sz="2400" dirty="0"/>
              <a:t>: A manutenção, atualizações e suporte técnico geralmente são fornecidos pelo desenvolvedor. Isso garante que os usuários tenham acesso a correções de segurança e novos recursos.</a:t>
            </a:r>
          </a:p>
        </p:txBody>
      </p:sp>
      <p:pic>
        <p:nvPicPr>
          <p:cNvPr id="8" name="Elemento gráfico 6" descr="Ícone de etapas">
            <a:extLst>
              <a:ext uri="{FF2B5EF4-FFF2-40B4-BE49-F238E27FC236}">
                <a16:creationId xmlns:a16="http://schemas.microsoft.com/office/drawing/2014/main" id="{C2654D78-44FF-4975-BCE5-A13D77C681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14505" y="817447"/>
            <a:ext cx="952500" cy="952500"/>
          </a:xfrm>
          <a:prstGeom prst="rect">
            <a:avLst/>
          </a:prstGeom>
        </p:spPr>
      </p:pic>
    </p:spTree>
    <p:extLst>
      <p:ext uri="{BB962C8B-B14F-4D97-AF65-F5344CB8AC3E}">
        <p14:creationId xmlns:p14="http://schemas.microsoft.com/office/powerpoint/2010/main" val="2498460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pt-BR" dirty="0"/>
              <a:t>Aplicativos Prontos</a:t>
            </a:r>
          </a:p>
        </p:txBody>
      </p:sp>
      <p:sp>
        <p:nvSpPr>
          <p:cNvPr id="6" name="CaixaDeTexto 5">
            <a:extLst>
              <a:ext uri="{FF2B5EF4-FFF2-40B4-BE49-F238E27FC236}">
                <a16:creationId xmlns:a16="http://schemas.microsoft.com/office/drawing/2014/main" id="{5C15E9A4-D2D4-4962-B447-31B363932C94}"/>
              </a:ext>
            </a:extLst>
          </p:cNvPr>
          <p:cNvSpPr txBox="1"/>
          <p:nvPr/>
        </p:nvSpPr>
        <p:spPr>
          <a:xfrm>
            <a:off x="779930" y="2459504"/>
            <a:ext cx="9613861" cy="1938992"/>
          </a:xfrm>
          <a:prstGeom prst="rect">
            <a:avLst/>
          </a:prstGeom>
          <a:solidFill>
            <a:schemeClr val="bg1">
              <a:lumMod val="50000"/>
              <a:lumOff val="50000"/>
              <a:alpha val="40000"/>
            </a:schemeClr>
          </a:solidFill>
          <a:effectLst>
            <a:outerShdw blurRad="50800" dist="38100" dir="5400000" algn="t" rotWithShape="0">
              <a:prstClr val="black">
                <a:alpha val="40000"/>
              </a:prstClr>
            </a:outerShdw>
            <a:softEdge rad="25400"/>
          </a:effectLst>
        </p:spPr>
        <p:txBody>
          <a:bodyPr wrap="square" rtlCol="0">
            <a:spAutoFit/>
          </a:bodyPr>
          <a:lstStyle/>
          <a:p>
            <a:r>
              <a:rPr lang="pt-BR" sz="2400" b="1" dirty="0"/>
              <a:t>Exemplos</a:t>
            </a:r>
            <a:r>
              <a:rPr lang="pt-BR" sz="2400" dirty="0"/>
              <a:t>:</a:t>
            </a:r>
          </a:p>
          <a:p>
            <a:endParaRPr lang="pt-BR" sz="2400" dirty="0"/>
          </a:p>
          <a:p>
            <a:r>
              <a:rPr lang="pt-BR" sz="2400" dirty="0"/>
              <a:t>	Exemplos populares de aplicativos prontos incluem o Microsoft Word (processamento de texto), o Adobe Photoshop (edição de imagens), o Google Chrome (navegação na web) e muitos outros.</a:t>
            </a:r>
          </a:p>
        </p:txBody>
      </p:sp>
      <p:pic>
        <p:nvPicPr>
          <p:cNvPr id="8" name="Elemento gráfico 6" descr="Ícone de etapas">
            <a:extLst>
              <a:ext uri="{FF2B5EF4-FFF2-40B4-BE49-F238E27FC236}">
                <a16:creationId xmlns:a16="http://schemas.microsoft.com/office/drawing/2014/main" id="{C2654D78-44FF-4975-BCE5-A13D77C681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14505" y="817447"/>
            <a:ext cx="952500" cy="952500"/>
          </a:xfrm>
          <a:prstGeom prst="rect">
            <a:avLst/>
          </a:prstGeom>
        </p:spPr>
      </p:pic>
    </p:spTree>
    <p:extLst>
      <p:ext uri="{BB962C8B-B14F-4D97-AF65-F5344CB8AC3E}">
        <p14:creationId xmlns:p14="http://schemas.microsoft.com/office/powerpoint/2010/main" val="997756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pt-BR" dirty="0"/>
              <a:t>Aplicativos Customizados</a:t>
            </a:r>
          </a:p>
        </p:txBody>
      </p:sp>
      <p:sp>
        <p:nvSpPr>
          <p:cNvPr id="6" name="CaixaDeTexto 5">
            <a:extLst>
              <a:ext uri="{FF2B5EF4-FFF2-40B4-BE49-F238E27FC236}">
                <a16:creationId xmlns:a16="http://schemas.microsoft.com/office/drawing/2014/main" id="{5C15E9A4-D2D4-4962-B447-31B363932C94}"/>
              </a:ext>
            </a:extLst>
          </p:cNvPr>
          <p:cNvSpPr txBox="1"/>
          <p:nvPr/>
        </p:nvSpPr>
        <p:spPr>
          <a:xfrm>
            <a:off x="851647" y="2683932"/>
            <a:ext cx="9613861" cy="1200329"/>
          </a:xfrm>
          <a:prstGeom prst="rect">
            <a:avLst/>
          </a:prstGeom>
          <a:solidFill>
            <a:schemeClr val="bg1">
              <a:lumMod val="50000"/>
              <a:lumOff val="50000"/>
              <a:alpha val="40000"/>
            </a:schemeClr>
          </a:solidFill>
          <a:effectLst>
            <a:outerShdw blurRad="50800" dist="38100" dir="5400000" algn="t" rotWithShape="0">
              <a:prstClr val="black">
                <a:alpha val="40000"/>
              </a:prstClr>
            </a:outerShdw>
            <a:softEdge rad="25400"/>
          </a:effectLst>
        </p:spPr>
        <p:txBody>
          <a:bodyPr wrap="square" rtlCol="0">
            <a:spAutoFit/>
          </a:bodyPr>
          <a:lstStyle/>
          <a:p>
            <a:r>
              <a:rPr lang="pt-BR" sz="2400" dirty="0"/>
              <a:t>	Os aplicativos customizados são programas de software desenvolvidos sob medida para atender às necessidades específicas de uma organização, empresa ou indivíduo.</a:t>
            </a:r>
          </a:p>
        </p:txBody>
      </p:sp>
      <p:pic>
        <p:nvPicPr>
          <p:cNvPr id="8" name="Elemento gráfico 6" descr="Ícone de etapas">
            <a:extLst>
              <a:ext uri="{FF2B5EF4-FFF2-40B4-BE49-F238E27FC236}">
                <a16:creationId xmlns:a16="http://schemas.microsoft.com/office/drawing/2014/main" id="{C2654D78-44FF-4975-BCE5-A13D77C681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14505" y="817447"/>
            <a:ext cx="952500" cy="952500"/>
          </a:xfrm>
          <a:prstGeom prst="rect">
            <a:avLst/>
          </a:prstGeom>
        </p:spPr>
      </p:pic>
    </p:spTree>
    <p:extLst>
      <p:ext uri="{BB962C8B-B14F-4D97-AF65-F5344CB8AC3E}">
        <p14:creationId xmlns:p14="http://schemas.microsoft.com/office/powerpoint/2010/main" val="2465083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pt-BR" dirty="0"/>
              <a:t>Aplicativos Customizados</a:t>
            </a:r>
          </a:p>
        </p:txBody>
      </p:sp>
      <p:sp>
        <p:nvSpPr>
          <p:cNvPr id="6" name="CaixaDeTexto 5">
            <a:extLst>
              <a:ext uri="{FF2B5EF4-FFF2-40B4-BE49-F238E27FC236}">
                <a16:creationId xmlns:a16="http://schemas.microsoft.com/office/drawing/2014/main" id="{5C15E9A4-D2D4-4962-B447-31B363932C94}"/>
              </a:ext>
            </a:extLst>
          </p:cNvPr>
          <p:cNvSpPr txBox="1"/>
          <p:nvPr/>
        </p:nvSpPr>
        <p:spPr>
          <a:xfrm>
            <a:off x="779930" y="2459504"/>
            <a:ext cx="9613861" cy="2308324"/>
          </a:xfrm>
          <a:prstGeom prst="rect">
            <a:avLst/>
          </a:prstGeom>
          <a:solidFill>
            <a:schemeClr val="bg1">
              <a:lumMod val="50000"/>
              <a:lumOff val="50000"/>
              <a:alpha val="40000"/>
            </a:schemeClr>
          </a:solidFill>
          <a:effectLst>
            <a:outerShdw blurRad="50800" dist="38100" dir="5400000" algn="t" rotWithShape="0">
              <a:prstClr val="black">
                <a:alpha val="40000"/>
              </a:prstClr>
            </a:outerShdw>
            <a:softEdge rad="25400"/>
          </a:effectLst>
        </p:spPr>
        <p:txBody>
          <a:bodyPr wrap="square" rtlCol="0">
            <a:spAutoFit/>
          </a:bodyPr>
          <a:lstStyle/>
          <a:p>
            <a:r>
              <a:rPr lang="pt-BR" sz="2400" dirty="0"/>
              <a:t>Características-chave:</a:t>
            </a:r>
          </a:p>
          <a:p>
            <a:endParaRPr lang="pt-BR" sz="2400" dirty="0"/>
          </a:p>
          <a:p>
            <a:r>
              <a:rPr lang="pt-BR" sz="2400" dirty="0"/>
              <a:t>1. </a:t>
            </a:r>
            <a:r>
              <a:rPr lang="pt-BR" sz="2400" b="1" u="sng" dirty="0"/>
              <a:t>Personalização</a:t>
            </a:r>
            <a:r>
              <a:rPr lang="pt-BR" sz="2400" dirty="0"/>
              <a:t>: Esses aplicativos são projetados para atender a requisitos exclusivos de um cliente. Eles são altamente personalizados para atender às necessidades específicas de um processo de negócios, setor ou tarefa.</a:t>
            </a:r>
          </a:p>
        </p:txBody>
      </p:sp>
      <p:pic>
        <p:nvPicPr>
          <p:cNvPr id="8" name="Elemento gráfico 6" descr="Ícone de etapas">
            <a:extLst>
              <a:ext uri="{FF2B5EF4-FFF2-40B4-BE49-F238E27FC236}">
                <a16:creationId xmlns:a16="http://schemas.microsoft.com/office/drawing/2014/main" id="{C2654D78-44FF-4975-BCE5-A13D77C681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14505" y="817447"/>
            <a:ext cx="952500" cy="952500"/>
          </a:xfrm>
          <a:prstGeom prst="rect">
            <a:avLst/>
          </a:prstGeom>
        </p:spPr>
      </p:pic>
    </p:spTree>
    <p:extLst>
      <p:ext uri="{BB962C8B-B14F-4D97-AF65-F5344CB8AC3E}">
        <p14:creationId xmlns:p14="http://schemas.microsoft.com/office/powerpoint/2010/main" val="1152946541"/>
      </p:ext>
    </p:extLst>
  </p:cSld>
  <p:clrMapOvr>
    <a:masterClrMapping/>
  </p:clrMapOvr>
</p:sld>
</file>

<file path=ppt/theme/theme1.xml><?xml version="1.0" encoding="utf-8"?>
<a:theme xmlns:a="http://schemas.openxmlformats.org/drawingml/2006/main" name="Berlim">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61208441_TF67421116_Win32" id="{6CFC60C8-9059-488A-A090-EE03A39E72F9}" vid="{F7ABF619-DD2A-4D19-9C70-EF473257EB3B}"/>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Reflexão no aprendizado </Template>
  <TotalTime>44</TotalTime>
  <Words>520</Words>
  <Application>Microsoft Office PowerPoint</Application>
  <PresentationFormat>Widescreen</PresentationFormat>
  <Paragraphs>56</Paragraphs>
  <Slides>13</Slides>
  <Notes>13</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13</vt:i4>
      </vt:variant>
    </vt:vector>
  </HeadingPairs>
  <TitlesOfParts>
    <vt:vector size="17" baseType="lpstr">
      <vt:lpstr>Arial</vt:lpstr>
      <vt:lpstr>Calibri</vt:lpstr>
      <vt:lpstr>Trebuchet MS</vt:lpstr>
      <vt:lpstr>Berlim</vt:lpstr>
      <vt:lpstr>Arquitetura de Hardware e Software</vt:lpstr>
      <vt:lpstr>Aplicativos</vt:lpstr>
      <vt:lpstr>Aplicativos Prontos</vt:lpstr>
      <vt:lpstr>Aplicativos Prontos</vt:lpstr>
      <vt:lpstr>Aplicativos Prontos</vt:lpstr>
      <vt:lpstr>Aplicativos Prontos</vt:lpstr>
      <vt:lpstr>Aplicativos Prontos</vt:lpstr>
      <vt:lpstr>Aplicativos Customizados</vt:lpstr>
      <vt:lpstr>Aplicativos Customizados</vt:lpstr>
      <vt:lpstr>Aplicativos Customizados</vt:lpstr>
      <vt:lpstr>Aplicativos Customizados</vt:lpstr>
      <vt:lpstr>Aplicativos Customizados</vt:lpstr>
      <vt:lpstr>Conclusão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Arquitetura de Hardware e Software</dc:title>
  <dc:creator>Ramon Martins</dc:creator>
  <cp:lastModifiedBy>Ramon Martins</cp:lastModifiedBy>
  <cp:revision>7</cp:revision>
  <dcterms:created xsi:type="dcterms:W3CDTF">2023-09-26T09:13:52Z</dcterms:created>
  <dcterms:modified xsi:type="dcterms:W3CDTF">2023-09-26T20:48:39Z</dcterms:modified>
</cp:coreProperties>
</file>