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0D846-DF53-4494-8E54-2DD9FB7B3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Versionamento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2FA3DE-CC68-4185-9714-2EF017907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Fundamentos de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54268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47EE4-C701-4BE8-BD60-F290724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9035"/>
            <a:ext cx="9905998" cy="1478570"/>
          </a:xfrm>
        </p:spPr>
        <p:txBody>
          <a:bodyPr/>
          <a:lstStyle/>
          <a:p>
            <a:r>
              <a:rPr lang="pt-BR" dirty="0"/>
              <a:t>Benefícios do Versionamento de Software</a:t>
            </a:r>
          </a:p>
        </p:txBody>
      </p:sp>
    </p:spTree>
    <p:extLst>
      <p:ext uri="{BB962C8B-B14F-4D97-AF65-F5344CB8AC3E}">
        <p14:creationId xmlns:p14="http://schemas.microsoft.com/office/powerpoint/2010/main" val="41686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12AC8A4-E41D-446A-BBE6-07CD9E30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de Alterações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8FF1A9-17C8-4371-A87C-74DF6F31A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O versionamento mantém um registro completo e cronológico de todas as alterações feitas no código ou projeto.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Cada alteração é registrada com informações sobre o autor, data e mensagem descritiva.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Facilita o rastreamento de quem fez o quê e quando, o que é essencial para a colaboração em equipe.</a:t>
            </a:r>
          </a:p>
        </p:txBody>
      </p:sp>
    </p:spTree>
    <p:extLst>
      <p:ext uri="{BB962C8B-B14F-4D97-AF65-F5344CB8AC3E}">
        <p14:creationId xmlns:p14="http://schemas.microsoft.com/office/powerpoint/2010/main" val="123252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2FC45-97F6-4BE6-AA3A-40AD952E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Colaboração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211ED-BDAF-4345-A48E-5E6A29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Equipes de desenvolvimento podem trabalhar simultaneamente em diferentes partes do código, integrando suas alterações de forma controlada.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Os conflitos são gerenciados e resolvidos de forma mais tranquila.</a:t>
            </a:r>
          </a:p>
        </p:txBody>
      </p:sp>
    </p:spTree>
    <p:extLst>
      <p:ext uri="{BB962C8B-B14F-4D97-AF65-F5344CB8AC3E}">
        <p14:creationId xmlns:p14="http://schemas.microsoft.com/office/powerpoint/2010/main" val="83646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6D4E-576F-4EF1-93D4-AC2590C6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Recuperação de Versões Anteriores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F41AE-614F-4C7D-A9FB-8B4AFC58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Em caso de problemas, é possível reverter para uma versão anterior do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Isso reduz o risco de interrupções graves no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320657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E23EA-18EC-4796-877F-D8C15EA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Rastreamento de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62965-27E2-4617-9E54-EBC0DC52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O versionamento facilita a identificação de quando e onde um problema foi introduzido no código.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Isso simplifica a localização e correção de bugs.</a:t>
            </a:r>
          </a:p>
        </p:txBody>
      </p:sp>
    </p:spTree>
    <p:extLst>
      <p:ext uri="{BB962C8B-B14F-4D97-AF65-F5344CB8AC3E}">
        <p14:creationId xmlns:p14="http://schemas.microsoft.com/office/powerpoint/2010/main" val="218626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98F49-19B2-4B42-AE52-71CF7D60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Desempenho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C7BCB-8CCF-4BE2-AFDC-47B1D759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  Comparar diferentes versões de um software ajuda a avaliar o impacto de alterações no desempenho e na eficácia do sistema.</a:t>
            </a:r>
          </a:p>
        </p:txBody>
      </p:sp>
    </p:spTree>
    <p:extLst>
      <p:ext uri="{BB962C8B-B14F-4D97-AF65-F5344CB8AC3E}">
        <p14:creationId xmlns:p14="http://schemas.microsoft.com/office/powerpoint/2010/main" val="111895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47EE4-C701-4BE8-BD60-F290724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9035"/>
            <a:ext cx="9905998" cy="1478570"/>
          </a:xfrm>
        </p:spPr>
        <p:txBody>
          <a:bodyPr/>
          <a:lstStyle/>
          <a:p>
            <a:r>
              <a:rPr lang="pt-BR" dirty="0"/>
              <a:t>Melhores Práticas de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54309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5B9FDEE-B53F-429B-B9C8-C0BD3F7B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Mensagens de </a:t>
            </a:r>
            <a:r>
              <a:rPr lang="pt-BR" dirty="0" err="1"/>
              <a:t>Commit</a:t>
            </a:r>
            <a:r>
              <a:rPr lang="pt-BR" dirty="0"/>
              <a:t> Descritivas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E6080B-E765-4494-9BF2-72A4F7A8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Ao registrar alterações, use mensagens de </a:t>
            </a:r>
            <a:r>
              <a:rPr lang="pt-BR" dirty="0" err="1"/>
              <a:t>commit</a:t>
            </a:r>
            <a:r>
              <a:rPr lang="pt-BR" dirty="0"/>
              <a:t> claras e informativas.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Descreva o que foi feito e, se relevante, por quê.</a:t>
            </a:r>
          </a:p>
        </p:txBody>
      </p:sp>
    </p:spTree>
    <p:extLst>
      <p:ext uri="{BB962C8B-B14F-4D97-AF65-F5344CB8AC3E}">
        <p14:creationId xmlns:p14="http://schemas.microsoft.com/office/powerpoint/2010/main" val="225556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C8ED7-294C-4F9F-9517-00CA1811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Branching</a:t>
            </a:r>
            <a:r>
              <a:rPr lang="pt-BR" dirty="0"/>
              <a:t> e </a:t>
            </a:r>
            <a:r>
              <a:rPr lang="pt-BR" dirty="0" err="1"/>
              <a:t>Merging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54557-A7D9-4C2F-8F8A-EC31E2E63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Utilize </a:t>
            </a:r>
            <a:r>
              <a:rPr lang="pt-BR" dirty="0" err="1"/>
              <a:t>branches</a:t>
            </a:r>
            <a:r>
              <a:rPr lang="pt-BR" dirty="0"/>
              <a:t> (ramos) para desenvolver novos recursos ou correções de forma isolada e segura.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Integre (merge) as alterações de forma controlada após revisão.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Evite </a:t>
            </a:r>
            <a:r>
              <a:rPr lang="pt-BR" dirty="0" err="1"/>
              <a:t>branches</a:t>
            </a:r>
            <a:r>
              <a:rPr lang="pt-BR" dirty="0"/>
              <a:t> muito longos e mantenha-os atualizados.</a:t>
            </a:r>
          </a:p>
        </p:txBody>
      </p:sp>
    </p:spTree>
    <p:extLst>
      <p:ext uri="{BB962C8B-B14F-4D97-AF65-F5344CB8AC3E}">
        <p14:creationId xmlns:p14="http://schemas.microsoft.com/office/powerpoint/2010/main" val="150110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C567-3635-4DC8-9E54-5264CC82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55E80-E592-484A-A71E-FB9FDFA3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Crie </a:t>
            </a:r>
            <a:r>
              <a:rPr lang="pt-BR" dirty="0" err="1"/>
              <a:t>tags</a:t>
            </a:r>
            <a:r>
              <a:rPr lang="pt-BR" dirty="0"/>
              <a:t> para marcar versões importantes do software, como lançamentos oficiais.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Isso facilita a referência futura e a implantação específica de versões.</a:t>
            </a:r>
          </a:p>
        </p:txBody>
      </p:sp>
    </p:spTree>
    <p:extLst>
      <p:ext uri="{BB962C8B-B14F-4D97-AF65-F5344CB8AC3E}">
        <p14:creationId xmlns:p14="http://schemas.microsoft.com/office/powerpoint/2010/main" val="179174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47EE4-C701-4BE8-BD60-F290724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9035"/>
            <a:ext cx="9905998" cy="1478570"/>
          </a:xfrm>
        </p:spPr>
        <p:txBody>
          <a:bodyPr/>
          <a:lstStyle/>
          <a:p>
            <a:r>
              <a:rPr lang="pt-BR" dirty="0"/>
              <a:t>Introdução ao Versionamento</a:t>
            </a:r>
          </a:p>
        </p:txBody>
      </p:sp>
    </p:spTree>
    <p:extLst>
      <p:ext uri="{BB962C8B-B14F-4D97-AF65-F5344CB8AC3E}">
        <p14:creationId xmlns:p14="http://schemas.microsoft.com/office/powerpoint/2010/main" val="367434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7E965-448D-4A57-82C1-0EA941BE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F37BD-096D-4C7D-A915-0036AB27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O arquivo .</a:t>
            </a:r>
            <a:r>
              <a:rPr lang="pt-BR" dirty="0" err="1"/>
              <a:t>gitignore</a:t>
            </a:r>
            <a:r>
              <a:rPr lang="pt-BR" dirty="0"/>
              <a:t> é específico para o </a:t>
            </a:r>
            <a:r>
              <a:rPr lang="pt-BR" dirty="0" err="1"/>
              <a:t>Git</a:t>
            </a:r>
            <a:r>
              <a:rPr lang="pt-BR" dirty="0"/>
              <a:t>, e seu propósito principal é listar os arquivos e diretórios que você deseja que o </a:t>
            </a:r>
            <a:r>
              <a:rPr lang="pt-BR" dirty="0" err="1"/>
              <a:t>Git</a:t>
            </a:r>
            <a:r>
              <a:rPr lang="pt-BR" dirty="0"/>
              <a:t> ignore ao rastrear as mudanças em um repositório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Ele é usado para evitar que arquivos e pastas específicos sejam incluídos em </a:t>
            </a:r>
            <a:r>
              <a:rPr lang="pt-BR" dirty="0" err="1"/>
              <a:t>commits</a:t>
            </a:r>
            <a:r>
              <a:rPr lang="pt-BR" dirty="0"/>
              <a:t> e controlados pelo </a:t>
            </a:r>
            <a:r>
              <a:rPr lang="pt-BR" dirty="0" err="1"/>
              <a:t>Git</a:t>
            </a:r>
            <a:r>
              <a:rPr lang="pt-BR" dirty="0"/>
              <a:t>, como arquivos de compilação, arquivos temporários ou arquivos de configuração que não devem ser compartilhados com outros colaboradores do projeto.</a:t>
            </a:r>
          </a:p>
        </p:txBody>
      </p:sp>
    </p:spTree>
    <p:extLst>
      <p:ext uri="{BB962C8B-B14F-4D97-AF65-F5344CB8AC3E}">
        <p14:creationId xmlns:p14="http://schemas.microsoft.com/office/powerpoint/2010/main" val="188738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47EE4-C701-4BE8-BD60-F290724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9035"/>
            <a:ext cx="9905998" cy="1478570"/>
          </a:xfrm>
        </p:spPr>
        <p:txBody>
          <a:bodyPr/>
          <a:lstStyle/>
          <a:p>
            <a:r>
              <a:rPr lang="pt-BR" dirty="0"/>
              <a:t>Definir o número da versão</a:t>
            </a:r>
          </a:p>
        </p:txBody>
      </p:sp>
    </p:spTree>
    <p:extLst>
      <p:ext uri="{BB962C8B-B14F-4D97-AF65-F5344CB8AC3E}">
        <p14:creationId xmlns:p14="http://schemas.microsoft.com/office/powerpoint/2010/main" val="377268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A225A6D-5A70-4218-BB9E-26A3C283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9BDA1-6BA4-40A5-867D-D616C3C8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Versionar</a:t>
            </a:r>
            <a:r>
              <a:rPr lang="pt-BR" dirty="0"/>
              <a:t> um programa, como "v1.2.8", é uma prática comum na indústria de desenvolvimento de software para indicar a versão específica do seu software. A numeração de versão segue uma convenção que geralmente é composta por três números separados por pontos (por exemplo, "v1.2.8").</a:t>
            </a:r>
          </a:p>
        </p:txBody>
      </p:sp>
    </p:spTree>
    <p:extLst>
      <p:ext uri="{BB962C8B-B14F-4D97-AF65-F5344CB8AC3E}">
        <p14:creationId xmlns:p14="http://schemas.microsoft.com/office/powerpoint/2010/main" val="28195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A7391-220A-4BEC-AF9E-ACC04436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Principal (Major)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F2870-B258-447C-B2E9-4026D37DB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primeiro número indica a versão principal do software. Normalmente, mudanças na versão principal refletem grandes atualizações ou mudanças significativas no software. Isso pode incluir alterações que quebram a compatibilidade com versões anteriores, adições importantes de recursos ou alterações na arquitetura.</a:t>
            </a:r>
          </a:p>
        </p:txBody>
      </p:sp>
    </p:spTree>
    <p:extLst>
      <p:ext uri="{BB962C8B-B14F-4D97-AF65-F5344CB8AC3E}">
        <p14:creationId xmlns:p14="http://schemas.microsoft.com/office/powerpoint/2010/main" val="263891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1D532-B9F7-4A9B-8934-EB3A39DA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Secundário (Minor)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9015F-B6A9-433D-9B27-F9530F53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segundo número indica a versão secundária do software. Mudanças no número secundário geralmente indicam adições de recursos menores ou melhorias que são compatíveis com versões anteriores. Pode incluir correções de bugs e melhorias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274418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535B7-D51A-47F0-B683-7A6201BB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de Revisão (Patch)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2672C3-EBED-46DC-9272-00568962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terceiro número é o número de revisão, também conhecido como "patch". Ele representa pequenas atualizações, como correções de bugs ou atualizações de segurança. Essas mudanças geralmente não incluem novos recursos e não devem afetar a compatibilidade com versões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24447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25DFA-FF79-42B9-ACDE-46C2395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68BEE-48F5-4BC6-B89B-96F75123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Além desses números, é comum incluir um prefixo "v" para indicar que se trata de uma versão (por exemplo, "v1.2.8"). No entanto, o uso do prefixo "v" pode variar de acordo com a convenção adotada pela equipe de desenvolvimento. Quando decidir aumentar um desses números depende das políticas de versionamento da sua equipe ou projeto, mas aqui estão algumas diretrizes gerais.</a:t>
            </a:r>
          </a:p>
        </p:txBody>
      </p:sp>
    </p:spTree>
    <p:extLst>
      <p:ext uri="{BB962C8B-B14F-4D97-AF65-F5344CB8AC3E}">
        <p14:creationId xmlns:p14="http://schemas.microsoft.com/office/powerpoint/2010/main" val="3262476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81F4-8AC7-4771-B29E-72BB787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6C85B-443A-4E14-B047-89AEACB8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Versão Principal (Major): </a:t>
            </a:r>
            <a:r>
              <a:rPr lang="pt-BR" dirty="0"/>
              <a:t>Aumente a versão principal quando você fizer alterações significativas que quebrem a compatibilidade com versões anteriores ou introduza mudanças substanciais na funcionalidade.</a:t>
            </a:r>
          </a:p>
        </p:txBody>
      </p:sp>
    </p:spTree>
    <p:extLst>
      <p:ext uri="{BB962C8B-B14F-4D97-AF65-F5344CB8AC3E}">
        <p14:creationId xmlns:p14="http://schemas.microsoft.com/office/powerpoint/2010/main" val="312932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81F4-8AC7-4771-B29E-72BB787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6C85B-443A-4E14-B047-89AEACB8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Versão Secundária (Minor): </a:t>
            </a:r>
            <a:r>
              <a:rPr lang="pt-BR" dirty="0"/>
              <a:t>Aumente a versão secundária quando você adicionar novos recursos, melhorias ou funcionalidades que são compatíveis com versões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322129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181F4-8AC7-4771-B29E-72BB787C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6C85B-443A-4E14-B047-89AEACB8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Número de Revisão (Patch): </a:t>
            </a:r>
            <a:r>
              <a:rPr lang="pt-BR" dirty="0"/>
              <a:t>Aumente o número de revisão para correções de bugs, pequenas melhorias ou atualizações de segurança que não afetam a compatibilidade com versões anteriores.</a:t>
            </a:r>
          </a:p>
        </p:txBody>
      </p:sp>
    </p:spTree>
    <p:extLst>
      <p:ext uri="{BB962C8B-B14F-4D97-AF65-F5344CB8AC3E}">
        <p14:creationId xmlns:p14="http://schemas.microsoft.com/office/powerpoint/2010/main" val="27888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A312B-4FA7-4CF8-8BA8-5C2D1748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versionamento?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3DD5B7-0871-4792-BC63-FAF32975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Versionamento é o processo de rastrear, gerenciar e documentar as mudanças em um conjunto de dados ou sistema ao longo do tempo.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Pode ser aplicado a diversos tipos de recursos, como documentos, código-fonte, bancos de dados e até mesmo projetos inteiros.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Fundamental em ambientes de desenvolvimento de software para controlar o ciclo de vida do código.</a:t>
            </a:r>
          </a:p>
        </p:txBody>
      </p:sp>
    </p:spTree>
    <p:extLst>
      <p:ext uri="{BB962C8B-B14F-4D97-AF65-F5344CB8AC3E}">
        <p14:creationId xmlns:p14="http://schemas.microsoft.com/office/powerpoint/2010/main" val="70939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B7635-1E08-43C4-9900-4DC15F2B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1F6D1-585B-4C2C-AED9-172789DD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Lembre-se de documentar claramente as alterações feitas em cada versão para que os usuários e desenvolvedores saibam o que esperar em cada atualização. Além disso, é importante seguir as convenções de versionamento adotadas pela sua equipe ou projeto para manter a consistência.</a:t>
            </a:r>
          </a:p>
        </p:txBody>
      </p:sp>
    </p:spTree>
    <p:extLst>
      <p:ext uri="{BB962C8B-B14F-4D97-AF65-F5344CB8AC3E}">
        <p14:creationId xmlns:p14="http://schemas.microsoft.com/office/powerpoint/2010/main" val="168518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47EE4-C701-4BE8-BD60-F290724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9035"/>
            <a:ext cx="9905998" cy="1478570"/>
          </a:xfrm>
        </p:spPr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+ </a:t>
            </a:r>
            <a:r>
              <a:rPr lang="pt-BR" dirty="0" err="1"/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813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645F5-A299-4EC5-B0A7-F9BD17A6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79156-0147-4478-B8CD-AA0165A7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93360"/>
          </a:xfrm>
        </p:spPr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dirty="0" err="1"/>
              <a:t>Git</a:t>
            </a:r>
            <a:r>
              <a:rPr lang="pt-BR" dirty="0"/>
              <a:t> é um sistema de controle de versão distribuído. Ele foi criado por Linus Torvalds em 2005 e é amplamente usado para rastrear mudanças no código-fonte de projetos de software.</a:t>
            </a:r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permite que você acompanhe as alterações em seu código, reverta para versões anteriores, colabore com outros desenvolvedores e gerencie seu código de maneira eficiente.</a:t>
            </a:r>
          </a:p>
          <a:p>
            <a:r>
              <a:rPr lang="pt-BR" dirty="0"/>
              <a:t>É uma ferramenta de linha de comando que pode ser usada localmente em seu computador para controlar o versionamento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19631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0A98-07B5-44E9-B5A9-7B829E39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3A07E-77A2-4E3E-B564-3E9D2D95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664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 GitHub é uma plataforma de hospedagem de código-fonte baseada na web que usa o </a:t>
            </a:r>
            <a:r>
              <a:rPr lang="pt-BR" dirty="0" err="1"/>
              <a:t>Git</a:t>
            </a:r>
            <a:r>
              <a:rPr lang="pt-BR" dirty="0"/>
              <a:t> como sistema de controle de versão subjacente.</a:t>
            </a:r>
          </a:p>
          <a:p>
            <a:r>
              <a:rPr lang="pt-BR" dirty="0"/>
              <a:t>Ele fornece serviços de hospedagem para repositórios </a:t>
            </a:r>
            <a:r>
              <a:rPr lang="pt-BR" dirty="0" err="1"/>
              <a:t>Git</a:t>
            </a:r>
            <a:r>
              <a:rPr lang="pt-BR" dirty="0"/>
              <a:t> e oferece recursos adicionais para colaboração e gerenciamento de projetos.</a:t>
            </a:r>
          </a:p>
          <a:p>
            <a:r>
              <a:rPr lang="pt-BR" dirty="0"/>
              <a:t>No GitHub, os desenvolvedores podem criar repositórios públicos ou privados, colaborar com outros desenvolvedores, rastrear problemas (</a:t>
            </a:r>
            <a:r>
              <a:rPr lang="pt-BR" dirty="0" err="1"/>
              <a:t>issues</a:t>
            </a:r>
            <a:r>
              <a:rPr lang="pt-BR" dirty="0"/>
              <a:t>), gerenciar solicitações de </a:t>
            </a:r>
            <a:r>
              <a:rPr lang="pt-BR" dirty="0" err="1"/>
              <a:t>pull</a:t>
            </a:r>
            <a:r>
              <a:rPr lang="pt-BR" dirty="0"/>
              <a:t> (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) e muito mais.</a:t>
            </a:r>
          </a:p>
          <a:p>
            <a:r>
              <a:rPr lang="pt-BR" dirty="0"/>
              <a:t>O GitHub também oferece uma interface gráfica amigável para interagir com seus repositórios </a:t>
            </a:r>
            <a:r>
              <a:rPr lang="pt-BR" dirty="0" err="1"/>
              <a:t>Git</a:t>
            </a:r>
            <a:r>
              <a:rPr lang="pt-BR" dirty="0"/>
              <a:t> e colaborar com outros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487555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50160-000E-42F5-B43D-621312F4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AE65B7-E9A7-4F1B-BDFE-CAB728F5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O </a:t>
            </a:r>
            <a:r>
              <a:rPr lang="pt-BR" dirty="0" err="1"/>
              <a:t>Git</a:t>
            </a:r>
            <a:r>
              <a:rPr lang="pt-BR" dirty="0"/>
              <a:t> é o sistema de controle de versão, enquanto o GitHub é uma plataforma de hospedagem baseada na web que utiliza o </a:t>
            </a:r>
            <a:r>
              <a:rPr lang="pt-BR" dirty="0" err="1"/>
              <a:t>Git</a:t>
            </a:r>
            <a:r>
              <a:rPr lang="pt-BR" dirty="0"/>
              <a:t> para fornecer um ambiente colaborativo para o desenvolvimento de software. No entanto, vale a pena mencionar que existem outras alternativas ao GitHub, como o </a:t>
            </a:r>
            <a:r>
              <a:rPr lang="pt-BR" dirty="0" err="1"/>
              <a:t>GitLab</a:t>
            </a:r>
            <a:r>
              <a:rPr lang="pt-BR" dirty="0"/>
              <a:t> e o </a:t>
            </a:r>
            <a:r>
              <a:rPr lang="pt-BR" dirty="0" err="1"/>
              <a:t>Bitbucket</a:t>
            </a:r>
            <a:r>
              <a:rPr lang="pt-BR" dirty="0"/>
              <a:t>, que oferecem funcionalidades semelhantes de hospedagem de código e colaboração, mas podem ter recursos diferentes ou modelos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63681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6632A-D249-433B-8AE3-D8EE8CA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6F78E-E676-4CE4-9144-E28511F4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Facilita o acompanhamento das mudanças feitas em um projeto ao longo do tempo.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Permite colaboração eficaz entre equipes de desenvolvimento, mesmo em projetos complexos.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Oferece controle e segurança ao permitir a recuperação de versões anteriores.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  Ajuda na identificação e resolução de problemas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314007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A47EE4-C701-4BE8-BD60-F290724B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19035"/>
            <a:ext cx="9905998" cy="1478570"/>
          </a:xfrm>
        </p:spPr>
        <p:txBody>
          <a:bodyPr/>
          <a:lstStyle/>
          <a:p>
            <a:r>
              <a:rPr lang="pt-BR" dirty="0"/>
              <a:t>Tipos de Versionamento</a:t>
            </a:r>
          </a:p>
        </p:txBody>
      </p:sp>
    </p:spTree>
    <p:extLst>
      <p:ext uri="{BB962C8B-B14F-4D97-AF65-F5344CB8AC3E}">
        <p14:creationId xmlns:p14="http://schemas.microsoft.com/office/powerpoint/2010/main" val="243908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CD126B-0B74-49D9-A0C9-7E59D9A7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de Documentos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28AB55-D13A-4335-81E4-468A7F1D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Usado para controlar as alterações em documentos, como relatórios, manuais, planilhas e apresentações.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Exemplos de ferramentas: Microsoft Word com controle de alterações, Google </a:t>
            </a:r>
            <a:r>
              <a:rPr lang="pt-BR" dirty="0" err="1"/>
              <a:t>Docs</a:t>
            </a:r>
            <a:r>
              <a:rPr lang="pt-BR" dirty="0"/>
              <a:t> com histórico de revisões.</a:t>
            </a:r>
          </a:p>
        </p:txBody>
      </p:sp>
    </p:spTree>
    <p:extLst>
      <p:ext uri="{BB962C8B-B14F-4D97-AF65-F5344CB8AC3E}">
        <p14:creationId xmlns:p14="http://schemas.microsoft.com/office/powerpoint/2010/main" val="46171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D03C7-DE55-45C6-B7E5-16C964C8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de 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CBA20-FDB4-4C62-9436-7D520FA7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Amplamente utilizado em desenvolvimento de software para rastrear as alterações no código-fonte do programa.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Exemplos de sistemas de controle de versão: </a:t>
            </a:r>
            <a:r>
              <a:rPr lang="pt-BR" dirty="0" err="1"/>
              <a:t>Git</a:t>
            </a:r>
            <a:r>
              <a:rPr lang="pt-BR" dirty="0"/>
              <a:t>, SVN (</a:t>
            </a:r>
            <a:r>
              <a:rPr lang="pt-BR" dirty="0" err="1"/>
              <a:t>Subversion</a:t>
            </a:r>
            <a:r>
              <a:rPr lang="pt-BR" dirty="0"/>
              <a:t>), Mercurial.</a:t>
            </a:r>
          </a:p>
        </p:txBody>
      </p:sp>
    </p:spTree>
    <p:extLst>
      <p:ext uri="{BB962C8B-B14F-4D97-AF65-F5344CB8AC3E}">
        <p14:creationId xmlns:p14="http://schemas.microsoft.com/office/powerpoint/2010/main" val="273108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A221-1CA5-490C-8C6C-6B7E3B44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AFDAA-D982-4E61-869E-096549CD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Aplicado a conjuntos de dados, como bancos de dados, para registrar as alterações nos dados.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Exemplo: Versionamento de esquemas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48242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CAF7-0D2A-43B8-8B8E-1D88C6F6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Versionamento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665EE-1D34-4FC0-83F1-D4121A81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Utilizado para rastrear todas as alterações em um projeto, incluindo documentos, código, recursos e até mesmo planejamento.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 Exemplo: Versionamento de projetos de engenharia civil.</a:t>
            </a:r>
          </a:p>
        </p:txBody>
      </p:sp>
    </p:spTree>
    <p:extLst>
      <p:ext uri="{BB962C8B-B14F-4D97-AF65-F5344CB8AC3E}">
        <p14:creationId xmlns:p14="http://schemas.microsoft.com/office/powerpoint/2010/main" val="292732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145</TotalTime>
  <Words>1341</Words>
  <Application>Microsoft Office PowerPoint</Application>
  <PresentationFormat>Widescreen</PresentationFormat>
  <Paragraphs>86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Tw Cen MT</vt:lpstr>
      <vt:lpstr>Wingdings</vt:lpstr>
      <vt:lpstr>Circuito</vt:lpstr>
      <vt:lpstr>Versionamento</vt:lpstr>
      <vt:lpstr>Introdução ao Versionamento</vt:lpstr>
      <vt:lpstr>O que é versionamento?</vt:lpstr>
      <vt:lpstr>Por que é importante?</vt:lpstr>
      <vt:lpstr>Tipos de Versionamento</vt:lpstr>
      <vt:lpstr>Versionamento de Documentos</vt:lpstr>
      <vt:lpstr>Versionamento de Código-fonte</vt:lpstr>
      <vt:lpstr>Versionamento de Dados</vt:lpstr>
      <vt:lpstr>Versionamento de Projetos</vt:lpstr>
      <vt:lpstr>Benefícios do Versionamento de Software</vt:lpstr>
      <vt:lpstr>Histórico de Alterações</vt:lpstr>
      <vt:lpstr>Colaboração Eficiente</vt:lpstr>
      <vt:lpstr>Recuperação de Versões Anteriores</vt:lpstr>
      <vt:lpstr>Rastreamento de Problemas</vt:lpstr>
      <vt:lpstr>Avaliação de Desempenho</vt:lpstr>
      <vt:lpstr>Melhores Práticas de Versionamento</vt:lpstr>
      <vt:lpstr>Mensagens de Commit Descritivas</vt:lpstr>
      <vt:lpstr>Branching e Merging</vt:lpstr>
      <vt:lpstr>Uso de Tags</vt:lpstr>
      <vt:lpstr>Gitignore</vt:lpstr>
      <vt:lpstr>Definir o número da versão</vt:lpstr>
      <vt:lpstr>Definição</vt:lpstr>
      <vt:lpstr>Número Principal (Major)</vt:lpstr>
      <vt:lpstr>Número Secundário (Minor)</vt:lpstr>
      <vt:lpstr>Número de Revisão (Patch)</vt:lpstr>
      <vt:lpstr>uso</vt:lpstr>
      <vt:lpstr>uso</vt:lpstr>
      <vt:lpstr>uso</vt:lpstr>
      <vt:lpstr>uso</vt:lpstr>
      <vt:lpstr>revisão</vt:lpstr>
      <vt:lpstr>Git + Github</vt:lpstr>
      <vt:lpstr>GIT</vt:lpstr>
      <vt:lpstr>GITHUB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Versionamento</dc:title>
  <dc:creator>Ramon Martins</dc:creator>
  <cp:lastModifiedBy>Ramon Martins</cp:lastModifiedBy>
  <cp:revision>15</cp:revision>
  <dcterms:created xsi:type="dcterms:W3CDTF">2023-10-02T19:52:32Z</dcterms:created>
  <dcterms:modified xsi:type="dcterms:W3CDTF">2023-10-04T10:51:41Z</dcterms:modified>
</cp:coreProperties>
</file>