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99C5A-1FE1-4A90-B0F9-8DCCB9B10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9491" y="1919552"/>
            <a:ext cx="8791575" cy="1461029"/>
          </a:xfrm>
        </p:spPr>
        <p:txBody>
          <a:bodyPr>
            <a:normAutofit/>
          </a:bodyPr>
          <a:lstStyle/>
          <a:p>
            <a:pPr algn="ctr"/>
            <a:r>
              <a:rPr lang="pt-BR" cap="none" dirty="0"/>
              <a:t>Conjunto de Dados:</a:t>
            </a:r>
            <a:br>
              <a:rPr lang="pt-BR" cap="none" dirty="0"/>
            </a:br>
            <a:r>
              <a:rPr lang="pt-BR" cap="none" dirty="0"/>
              <a:t>Listas, Tuplas, Sets e Dicionários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D8A44E-9A76-4379-9838-9AA84114E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0491" y="6336771"/>
            <a:ext cx="3601509" cy="521229"/>
          </a:xfrm>
        </p:spPr>
        <p:txBody>
          <a:bodyPr/>
          <a:lstStyle/>
          <a:p>
            <a:r>
              <a:rPr lang="pt-BR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Ramon Martins Ferreira</a:t>
            </a:r>
          </a:p>
        </p:txBody>
      </p:sp>
    </p:spTree>
    <p:extLst>
      <p:ext uri="{BB962C8B-B14F-4D97-AF65-F5344CB8AC3E}">
        <p14:creationId xmlns:p14="http://schemas.microsoft.com/office/powerpoint/2010/main" val="10152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BF3BD-998D-425B-9E49-2A6C998D3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>
                <a:latin typeface="Arial Black" panose="020B0A04020102020204" pitchFamily="34" charset="0"/>
              </a:rPr>
              <a:t>Comparativo entre eles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2C7431-4DED-429B-B883-4763EA08C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0497" y="2207152"/>
            <a:ext cx="1229255" cy="519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Arial Black" panose="020B0A04020102020204" pitchFamily="34" charset="0"/>
              </a:rPr>
              <a:t>Listas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754D4C9-BF97-419B-9E09-097223C806E6}"/>
              </a:ext>
            </a:extLst>
          </p:cNvPr>
          <p:cNvSpPr txBox="1">
            <a:spLocks/>
          </p:cNvSpPr>
          <p:nvPr/>
        </p:nvSpPr>
        <p:spPr>
          <a:xfrm>
            <a:off x="5424621" y="2207152"/>
            <a:ext cx="1347788" cy="578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latin typeface="Arial Black" panose="020B0A04020102020204" pitchFamily="34" charset="0"/>
              </a:rPr>
              <a:t>Tuplas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CFDE630-6656-4689-8DA1-C5BCFB5EA543}"/>
              </a:ext>
            </a:extLst>
          </p:cNvPr>
          <p:cNvSpPr txBox="1">
            <a:spLocks/>
          </p:cNvSpPr>
          <p:nvPr/>
        </p:nvSpPr>
        <p:spPr>
          <a:xfrm>
            <a:off x="7328031" y="2207152"/>
            <a:ext cx="966788" cy="578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latin typeface="Arial Black" panose="020B0A04020102020204" pitchFamily="34" charset="0"/>
              </a:rPr>
              <a:t>Sets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085A68E-B238-494B-9A1C-5745288D6B38}"/>
              </a:ext>
            </a:extLst>
          </p:cNvPr>
          <p:cNvSpPr txBox="1">
            <a:spLocks/>
          </p:cNvSpPr>
          <p:nvPr/>
        </p:nvSpPr>
        <p:spPr>
          <a:xfrm>
            <a:off x="8698705" y="2207152"/>
            <a:ext cx="2126722" cy="60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latin typeface="Arial Black" panose="020B0A04020102020204" pitchFamily="34" charset="0"/>
              </a:rPr>
              <a:t>Dicionários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CF107166-44F3-43CD-AB55-5479EBAFB1B5}"/>
              </a:ext>
            </a:extLst>
          </p:cNvPr>
          <p:cNvCxnSpPr>
            <a:cxnSpLocks/>
          </p:cNvCxnSpPr>
          <p:nvPr/>
        </p:nvCxnSpPr>
        <p:spPr>
          <a:xfrm>
            <a:off x="5198533" y="2080155"/>
            <a:ext cx="0" cy="273737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BABC6F-142C-4584-A4B4-67E2E61BB88A}"/>
              </a:ext>
            </a:extLst>
          </p:cNvPr>
          <p:cNvSpPr txBox="1"/>
          <p:nvPr/>
        </p:nvSpPr>
        <p:spPr>
          <a:xfrm>
            <a:off x="-21165" y="2767280"/>
            <a:ext cx="35983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Ordenados</a:t>
            </a:r>
          </a:p>
          <a:p>
            <a:pPr algn="r"/>
            <a:endParaRPr lang="pt-BR" sz="1600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algn="r"/>
            <a:r>
              <a:rPr lang="pt-BR" sz="16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Mutáveis</a:t>
            </a:r>
          </a:p>
          <a:p>
            <a:pPr algn="r"/>
            <a:endParaRPr lang="pt-BR" sz="1600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algn="r"/>
            <a:r>
              <a:rPr lang="pt-BR" sz="16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Permite valores duplicados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93FA9D9-19AD-479E-AE80-0704B85A8088}"/>
              </a:ext>
            </a:extLst>
          </p:cNvPr>
          <p:cNvCxnSpPr>
            <a:cxnSpLocks/>
          </p:cNvCxnSpPr>
          <p:nvPr/>
        </p:nvCxnSpPr>
        <p:spPr>
          <a:xfrm>
            <a:off x="8483600" y="2060311"/>
            <a:ext cx="0" cy="273737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1BEAE66-A4B2-409A-AC60-9B6C894D00D0}"/>
              </a:ext>
            </a:extLst>
          </p:cNvPr>
          <p:cNvCxnSpPr>
            <a:cxnSpLocks/>
          </p:cNvCxnSpPr>
          <p:nvPr/>
        </p:nvCxnSpPr>
        <p:spPr>
          <a:xfrm>
            <a:off x="7018866" y="2060311"/>
            <a:ext cx="0" cy="273737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5AE1817E-487B-42C3-9A07-8EF79B20BEF3}"/>
              </a:ext>
            </a:extLst>
          </p:cNvPr>
          <p:cNvCxnSpPr>
            <a:cxnSpLocks/>
          </p:cNvCxnSpPr>
          <p:nvPr/>
        </p:nvCxnSpPr>
        <p:spPr>
          <a:xfrm>
            <a:off x="3598333" y="2097088"/>
            <a:ext cx="0" cy="273737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3D382FE-32C2-43A1-82F3-050D22A8D548}"/>
              </a:ext>
            </a:extLst>
          </p:cNvPr>
          <p:cNvCxnSpPr>
            <a:cxnSpLocks/>
          </p:cNvCxnSpPr>
          <p:nvPr/>
        </p:nvCxnSpPr>
        <p:spPr>
          <a:xfrm flipH="1">
            <a:off x="1347919" y="3183464"/>
            <a:ext cx="9574081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748186C8-FBCC-498E-AA0E-831B7381D5D1}"/>
              </a:ext>
            </a:extLst>
          </p:cNvPr>
          <p:cNvCxnSpPr>
            <a:cxnSpLocks/>
          </p:cNvCxnSpPr>
          <p:nvPr/>
        </p:nvCxnSpPr>
        <p:spPr>
          <a:xfrm flipH="1">
            <a:off x="1347919" y="3699931"/>
            <a:ext cx="9574081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1EF1575C-DC6C-4782-962F-86C45F17F305}"/>
              </a:ext>
            </a:extLst>
          </p:cNvPr>
          <p:cNvCxnSpPr>
            <a:cxnSpLocks/>
          </p:cNvCxnSpPr>
          <p:nvPr/>
        </p:nvCxnSpPr>
        <p:spPr>
          <a:xfrm flipH="1">
            <a:off x="1347919" y="2726262"/>
            <a:ext cx="9574081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4B4B63C8-5F32-4C82-95D1-B10F8D6EDF43}"/>
              </a:ext>
            </a:extLst>
          </p:cNvPr>
          <p:cNvCxnSpPr>
            <a:cxnSpLocks/>
          </p:cNvCxnSpPr>
          <p:nvPr/>
        </p:nvCxnSpPr>
        <p:spPr>
          <a:xfrm flipH="1">
            <a:off x="1347919" y="4157131"/>
            <a:ext cx="9574081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Imagem 28">
            <a:extLst>
              <a:ext uri="{FF2B5EF4-FFF2-40B4-BE49-F238E27FC236}">
                <a16:creationId xmlns:a16="http://schemas.microsoft.com/office/drawing/2014/main" id="{020E1F5E-B257-4195-B4D2-9BA8814CF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259" y="2801144"/>
            <a:ext cx="315423" cy="3132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6418C4EF-0427-4D95-B0A9-89C4DC55E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038" y="3290895"/>
            <a:ext cx="333797" cy="3315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DB2C320B-6351-4629-AD83-C942CDFC0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259" y="3309144"/>
            <a:ext cx="315423" cy="3132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F0616DB3-921D-4141-9055-DFC6B0F00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259" y="3793192"/>
            <a:ext cx="315423" cy="3132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3B90207C-6D27-433A-9140-78E830DD9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790" y="2785532"/>
            <a:ext cx="315423" cy="3132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964AD3D3-71E1-4354-A5B0-C399E8FBE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038" y="3793192"/>
            <a:ext cx="315423" cy="3132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4DB42953-8DF4-46F8-8004-3F4B9E062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335" y="2782895"/>
            <a:ext cx="333797" cy="3315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B21B3761-E4FA-4960-8BDA-6E092CDBD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335" y="3283088"/>
            <a:ext cx="333797" cy="3315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E3FEB07D-F633-4135-9C42-816A61552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335" y="3762776"/>
            <a:ext cx="333797" cy="3315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AB344BCD-B9F6-41C7-AFA6-C87E888D0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483" y="2801144"/>
            <a:ext cx="315423" cy="3132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011568A4-5F5F-4EDA-A396-E0DEAB790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483" y="3317610"/>
            <a:ext cx="315423" cy="3132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9D214E71-D1BF-4B76-B9EF-EB26E11CE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295" y="3774943"/>
            <a:ext cx="333797" cy="3315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588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BF3BD-998D-425B-9E49-2A6C998D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1549"/>
          </a:xfrm>
        </p:spPr>
        <p:txBody>
          <a:bodyPr/>
          <a:lstStyle/>
          <a:p>
            <a:r>
              <a:rPr lang="pt-BR" cap="none" dirty="0">
                <a:latin typeface="Arial Black" panose="020B0A04020102020204" pitchFamily="34" charset="0"/>
              </a:rPr>
              <a:t>Ordenados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BABC6F-142C-4584-A4B4-67E2E61BB88A}"/>
              </a:ext>
            </a:extLst>
          </p:cNvPr>
          <p:cNvSpPr txBox="1"/>
          <p:nvPr/>
        </p:nvSpPr>
        <p:spPr>
          <a:xfrm>
            <a:off x="1430866" y="1380067"/>
            <a:ext cx="73744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Quando dizemos que um conjunto de dados é ordenado, significa que os itens possuem uma ordem definida, e essa ordem não será alterada.</a:t>
            </a:r>
          </a:p>
          <a:p>
            <a:endParaRPr lang="pt-BR" sz="1600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pt-BR" sz="16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Se você adicionar novos itens, os novos itens serão colocados no final da lista.</a:t>
            </a:r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58669ADA-DB33-418C-9A41-BE21BA712213}"/>
              </a:ext>
            </a:extLst>
          </p:cNvPr>
          <p:cNvSpPr txBox="1">
            <a:spLocks/>
          </p:cNvSpPr>
          <p:nvPr/>
        </p:nvSpPr>
        <p:spPr>
          <a:xfrm>
            <a:off x="1141413" y="3301999"/>
            <a:ext cx="9905998" cy="810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cap="none">
                <a:latin typeface="Arial Black" panose="020B0A04020102020204" pitchFamily="34" charset="0"/>
              </a:rPr>
              <a:t>Não ordenado</a:t>
            </a:r>
            <a:endParaRPr lang="pt-BR" cap="none" dirty="0">
              <a:latin typeface="Arial Black" panose="020B0A04020102020204" pitchFamily="34" charset="0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45D4A14-6983-4971-B2EB-E3F361907984}"/>
              </a:ext>
            </a:extLst>
          </p:cNvPr>
          <p:cNvSpPr txBox="1"/>
          <p:nvPr/>
        </p:nvSpPr>
        <p:spPr>
          <a:xfrm>
            <a:off x="1337733" y="4321729"/>
            <a:ext cx="73744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Não ordenado significa que os itens de um conjunto não possuem uma ordem definida.</a:t>
            </a:r>
          </a:p>
          <a:p>
            <a:endParaRPr lang="pt-BR" sz="1600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pt-BR" sz="16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Os itens definidos podem aparecer em uma ordem diferente toda vez que você os usa e não podem ser referidos por índice ou chave.</a:t>
            </a:r>
          </a:p>
        </p:txBody>
      </p:sp>
    </p:spTree>
    <p:extLst>
      <p:ext uri="{BB962C8B-B14F-4D97-AF65-F5344CB8AC3E}">
        <p14:creationId xmlns:p14="http://schemas.microsoft.com/office/powerpoint/2010/main" val="345473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BF3BD-998D-425B-9E49-2A6C998D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3949"/>
          </a:xfrm>
        </p:spPr>
        <p:txBody>
          <a:bodyPr/>
          <a:lstStyle/>
          <a:p>
            <a:r>
              <a:rPr lang="pt-BR" cap="none" dirty="0">
                <a:latin typeface="Arial Black" panose="020B0A04020102020204" pitchFamily="34" charset="0"/>
              </a:rPr>
              <a:t>Mutável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BABC6F-142C-4584-A4B4-67E2E61BB88A}"/>
              </a:ext>
            </a:extLst>
          </p:cNvPr>
          <p:cNvSpPr txBox="1"/>
          <p:nvPr/>
        </p:nvSpPr>
        <p:spPr>
          <a:xfrm>
            <a:off x="1396999" y="1603929"/>
            <a:ext cx="7374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Quando um conjunto de dados é mutável, significa que podemos alterar, adicionar e remover itens de uma lista depois de criada.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45E3E89-6073-451E-94BC-4E5BDA665C88}"/>
              </a:ext>
            </a:extLst>
          </p:cNvPr>
          <p:cNvSpPr txBox="1">
            <a:spLocks/>
          </p:cNvSpPr>
          <p:nvPr/>
        </p:nvSpPr>
        <p:spPr>
          <a:xfrm>
            <a:off x="1141413" y="3391498"/>
            <a:ext cx="9905998" cy="913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cap="none" dirty="0">
                <a:latin typeface="Arial Black" panose="020B0A04020102020204" pitchFamily="34" charset="0"/>
              </a:rPr>
              <a:t>Imutável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7B1F57A-099C-4BFB-ACEB-A65B7AD7CE12}"/>
              </a:ext>
            </a:extLst>
          </p:cNvPr>
          <p:cNvSpPr txBox="1"/>
          <p:nvPr/>
        </p:nvSpPr>
        <p:spPr>
          <a:xfrm>
            <a:off x="1396999" y="4376909"/>
            <a:ext cx="7374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Os itens do conjunto não podem ser alterados, o que significa que não podemos alterar os itens após a criação do conjunto.</a:t>
            </a:r>
          </a:p>
        </p:txBody>
      </p:sp>
    </p:spTree>
    <p:extLst>
      <p:ext uri="{BB962C8B-B14F-4D97-AF65-F5344CB8AC3E}">
        <p14:creationId xmlns:p14="http://schemas.microsoft.com/office/powerpoint/2010/main" val="201908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BF3BD-998D-425B-9E49-2A6C998D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3949"/>
          </a:xfrm>
        </p:spPr>
        <p:txBody>
          <a:bodyPr/>
          <a:lstStyle/>
          <a:p>
            <a:r>
              <a:rPr lang="pt-BR" cap="none" dirty="0">
                <a:latin typeface="Arial Black" panose="020B0A04020102020204" pitchFamily="34" charset="0"/>
              </a:rPr>
              <a:t>Permitir Duplicatas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BABC6F-142C-4584-A4B4-67E2E61BB88A}"/>
              </a:ext>
            </a:extLst>
          </p:cNvPr>
          <p:cNvSpPr txBox="1"/>
          <p:nvPr/>
        </p:nvSpPr>
        <p:spPr>
          <a:xfrm>
            <a:off x="1396999" y="1603929"/>
            <a:ext cx="7374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Se um conjunto de dados é indexado, ele pode ter itens com o mesmo valor.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45E3E89-6073-451E-94BC-4E5BDA665C88}"/>
              </a:ext>
            </a:extLst>
          </p:cNvPr>
          <p:cNvSpPr txBox="1">
            <a:spLocks/>
          </p:cNvSpPr>
          <p:nvPr/>
        </p:nvSpPr>
        <p:spPr>
          <a:xfrm>
            <a:off x="1141413" y="3391498"/>
            <a:ext cx="9905998" cy="913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cap="none" dirty="0">
                <a:latin typeface="Arial Black" panose="020B0A04020102020204" pitchFamily="34" charset="0"/>
              </a:rPr>
              <a:t>Duplicatas não permitidas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7B1F57A-099C-4BFB-ACEB-A65B7AD7CE12}"/>
              </a:ext>
            </a:extLst>
          </p:cNvPr>
          <p:cNvSpPr txBox="1"/>
          <p:nvPr/>
        </p:nvSpPr>
        <p:spPr>
          <a:xfrm>
            <a:off x="1396999" y="4376909"/>
            <a:ext cx="7374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Uma vez que o conjunto de dados não é indexado, ele não pode ter dois itens com o mesmo valor.</a:t>
            </a:r>
          </a:p>
        </p:txBody>
      </p:sp>
    </p:spTree>
    <p:extLst>
      <p:ext uri="{BB962C8B-B14F-4D97-AF65-F5344CB8AC3E}">
        <p14:creationId xmlns:p14="http://schemas.microsoft.com/office/powerpoint/2010/main" val="3132094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47</TotalTime>
  <Words>207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Tw Cen MT</vt:lpstr>
      <vt:lpstr>Circuito</vt:lpstr>
      <vt:lpstr>Conjunto de Dados: Listas, Tuplas, Sets e Dicionários</vt:lpstr>
      <vt:lpstr>Comparativo entre eles</vt:lpstr>
      <vt:lpstr>Ordenados</vt:lpstr>
      <vt:lpstr>Mutável</vt:lpstr>
      <vt:lpstr>Permitir Duplicatas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Listas, Tuplas, Sets e Dicionários</dc:title>
  <dc:creator>Ramon Martins</dc:creator>
  <cp:lastModifiedBy>Ramon Martins</cp:lastModifiedBy>
  <cp:revision>6</cp:revision>
  <dcterms:created xsi:type="dcterms:W3CDTF">2023-07-13T13:12:59Z</dcterms:created>
  <dcterms:modified xsi:type="dcterms:W3CDTF">2023-07-13T14:00:53Z</dcterms:modified>
</cp:coreProperties>
</file>