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315" r:id="rId3"/>
    <p:sldId id="316" r:id="rId4"/>
    <p:sldId id="322" r:id="rId5"/>
    <p:sldId id="325" r:id="rId6"/>
    <p:sldId id="323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Exo" panose="020B0604020202020204" charset="0"/>
      <p:regular r:id="rId13"/>
      <p:bold r:id="rId14"/>
      <p:italic r:id="rId15"/>
      <p:boldItalic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egoe UI Semibold" panose="020B0702040204020203" pitchFamily="3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A6BEAF-0168-403A-950D-46153A17DF3F}">
  <a:tblStyle styleId="{60A6BEAF-0168-403A-950D-46153A17DF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6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16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9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92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57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870439" y="3158304"/>
            <a:ext cx="3593958" cy="5285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3025948" y="3255667"/>
            <a:ext cx="3260672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Tipos de Models (Django)</a:t>
            </a:r>
            <a:endParaRPr sz="2200" dirty="0"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Banco de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000" dirty="0"/>
              <a:t>Dados</a:t>
            </a:r>
            <a:endParaRPr sz="5000" dirty="0"/>
          </a:p>
        </p:txBody>
      </p:sp>
      <p:sp>
        <p:nvSpPr>
          <p:cNvPr id="63" name="Google Shape;2660;p33">
            <a:extLst>
              <a:ext uri="{FF2B5EF4-FFF2-40B4-BE49-F238E27FC236}">
                <a16:creationId xmlns:a16="http://schemas.microsoft.com/office/drawing/2014/main" id="{8EB40FF9-115B-40E2-A45B-A7F4E60C2C1A}"/>
              </a:ext>
            </a:extLst>
          </p:cNvPr>
          <p:cNvSpPr txBox="1">
            <a:spLocks/>
          </p:cNvSpPr>
          <p:nvPr/>
        </p:nvSpPr>
        <p:spPr>
          <a:xfrm>
            <a:off x="6738871" y="4865530"/>
            <a:ext cx="2405129" cy="2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s-ES" sz="1400" dirty="0"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Prof. Ramon Martins Ferreira</a:t>
            </a:r>
          </a:p>
        </p:txBody>
      </p:sp>
      <p:sp>
        <p:nvSpPr>
          <p:cNvPr id="64" name="Google Shape;2660;p33">
            <a:extLst>
              <a:ext uri="{FF2B5EF4-FFF2-40B4-BE49-F238E27FC236}">
                <a16:creationId xmlns:a16="http://schemas.microsoft.com/office/drawing/2014/main" id="{A5B8A63D-179D-41D2-A4B6-15D4D159D00E}"/>
              </a:ext>
            </a:extLst>
          </p:cNvPr>
          <p:cNvSpPr txBox="1">
            <a:spLocks/>
          </p:cNvSpPr>
          <p:nvPr/>
        </p:nvSpPr>
        <p:spPr>
          <a:xfrm>
            <a:off x="3044350" y="3712252"/>
            <a:ext cx="3260672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ans"/>
              <a:buNone/>
              <a:defRPr sz="2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pt-BR" sz="2200" dirty="0"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Parte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46666" y="539400"/>
            <a:ext cx="7584233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</a:t>
            </a:r>
            <a:r>
              <a:rPr lang="pt-BR" sz="2800" dirty="0" err="1">
                <a:solidFill>
                  <a:schemeClr val="accent2"/>
                </a:solidFill>
              </a:rPr>
              <a:t>PositiveIntegerField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97954" y="1255433"/>
            <a:ext cx="6466633" cy="1155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 </a:t>
            </a:r>
            <a:r>
              <a:rPr lang="pt-BR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PositiveIntegerField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é usado para armazenar números inteiros positivos. Ele aceita apenas valores inteiros positivos, rejeitando números negativos e zero. Útil para representar quantidades ou </a:t>
            </a:r>
            <a:r>
              <a:rPr lang="pt-BR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IDs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que devem ser sempre positivos.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Não possui parâmetro obrigatório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749;p54">
            <a:extLst>
              <a:ext uri="{FF2B5EF4-FFF2-40B4-BE49-F238E27FC236}">
                <a16:creationId xmlns:a16="http://schemas.microsoft.com/office/drawing/2014/main" id="{A229D246-9302-4FCF-B0AC-4DA163A927F4}"/>
              </a:ext>
            </a:extLst>
          </p:cNvPr>
          <p:cNvSpPr/>
          <p:nvPr/>
        </p:nvSpPr>
        <p:spPr>
          <a:xfrm>
            <a:off x="2411306" y="2915075"/>
            <a:ext cx="4199467" cy="503517"/>
          </a:xfrm>
          <a:prstGeom prst="roundRect">
            <a:avLst>
              <a:gd name="adj" fmla="val 18419"/>
            </a:avLst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PositiveIntegerField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Google Shape;2742;p35">
            <a:extLst>
              <a:ext uri="{FF2B5EF4-FFF2-40B4-BE49-F238E27FC236}">
                <a16:creationId xmlns:a16="http://schemas.microsoft.com/office/drawing/2014/main" id="{C085EDD5-0E8E-41A2-92FF-BB3035010FE9}"/>
              </a:ext>
            </a:extLst>
          </p:cNvPr>
          <p:cNvSpPr/>
          <p:nvPr/>
        </p:nvSpPr>
        <p:spPr>
          <a:xfrm>
            <a:off x="3769358" y="2554639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Código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sp>
        <p:nvSpPr>
          <p:cNvPr id="21" name="Google Shape;2742;p35">
            <a:extLst>
              <a:ext uri="{FF2B5EF4-FFF2-40B4-BE49-F238E27FC236}">
                <a16:creationId xmlns:a16="http://schemas.microsoft.com/office/drawing/2014/main" id="{52098606-D269-4EA9-A760-857D5E409E46}"/>
              </a:ext>
            </a:extLst>
          </p:cNvPr>
          <p:cNvSpPr/>
          <p:nvPr/>
        </p:nvSpPr>
        <p:spPr>
          <a:xfrm>
            <a:off x="3769357" y="3815116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Django Admin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96025-C403-4A67-9A78-AF6CDF34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50" y="4189659"/>
            <a:ext cx="3219899" cy="571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729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46666" y="539400"/>
            <a:ext cx="7584233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</a:t>
            </a:r>
            <a:r>
              <a:rPr lang="pt-BR" sz="2800" dirty="0" err="1">
                <a:solidFill>
                  <a:schemeClr val="accent2"/>
                </a:solidFill>
              </a:rPr>
              <a:t>EmailField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97954" y="1255433"/>
            <a:ext cx="6466633" cy="1155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É usado para armazenar endereços de e-mail em um modelo Django. Ele valida automaticamente se o valor inserido é um endereço de e-mail válido. Útil para garantir que os dados de e-mail armazenados em seu banco de dados estejam em um formato aceitável.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Não possui parâmetro obrigatório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749;p54">
            <a:extLst>
              <a:ext uri="{FF2B5EF4-FFF2-40B4-BE49-F238E27FC236}">
                <a16:creationId xmlns:a16="http://schemas.microsoft.com/office/drawing/2014/main" id="{A229D246-9302-4FCF-B0AC-4DA163A927F4}"/>
              </a:ext>
            </a:extLst>
          </p:cNvPr>
          <p:cNvSpPr/>
          <p:nvPr/>
        </p:nvSpPr>
        <p:spPr>
          <a:xfrm>
            <a:off x="2317140" y="3062385"/>
            <a:ext cx="4199467" cy="503517"/>
          </a:xfrm>
          <a:prstGeom prst="roundRect">
            <a:avLst>
              <a:gd name="adj" fmla="val 18419"/>
            </a:avLst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EmailField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Google Shape;2742;p35">
            <a:extLst>
              <a:ext uri="{FF2B5EF4-FFF2-40B4-BE49-F238E27FC236}">
                <a16:creationId xmlns:a16="http://schemas.microsoft.com/office/drawing/2014/main" id="{C085EDD5-0E8E-41A2-92FF-BB3035010FE9}"/>
              </a:ext>
            </a:extLst>
          </p:cNvPr>
          <p:cNvSpPr/>
          <p:nvPr/>
        </p:nvSpPr>
        <p:spPr>
          <a:xfrm>
            <a:off x="3675192" y="2701949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Código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sp>
        <p:nvSpPr>
          <p:cNvPr id="21" name="Google Shape;2742;p35">
            <a:extLst>
              <a:ext uri="{FF2B5EF4-FFF2-40B4-BE49-F238E27FC236}">
                <a16:creationId xmlns:a16="http://schemas.microsoft.com/office/drawing/2014/main" id="{52098606-D269-4EA9-A760-857D5E409E46}"/>
              </a:ext>
            </a:extLst>
          </p:cNvPr>
          <p:cNvSpPr/>
          <p:nvPr/>
        </p:nvSpPr>
        <p:spPr>
          <a:xfrm>
            <a:off x="3739332" y="3818259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Django Admin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754EA8-2FFF-4DAA-8789-9FDD02E41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039" y="4194443"/>
            <a:ext cx="5534797" cy="5906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8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46666" y="539400"/>
            <a:ext cx="7584233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</a:t>
            </a:r>
            <a:r>
              <a:rPr lang="pt-BR" sz="2800" dirty="0">
                <a:solidFill>
                  <a:schemeClr val="accent2"/>
                </a:solidFill>
              </a:rPr>
              <a:t>ImageField</a:t>
            </a: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97954" y="1041544"/>
            <a:ext cx="7260787" cy="169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É usado para armazenar imagens em um modelo Django. Ele armazena o caminho para o arquivo da imagem no sistema de arquivos do servidor. Útil para fazer upload e armazenar imagens em um banco de dados.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Parâmetro OPCIONAL: </a:t>
            </a:r>
            <a:r>
              <a:rPr lang="pt-BR" sz="14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pt-BR" sz="1400" dirty="0" err="1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upload_to</a:t>
            </a:r>
            <a:r>
              <a:rPr lang="pt-BR" sz="14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”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Cria uma pasta para salvar somente os arquivos deste campo.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749;p54">
            <a:extLst>
              <a:ext uri="{FF2B5EF4-FFF2-40B4-BE49-F238E27FC236}">
                <a16:creationId xmlns:a16="http://schemas.microsoft.com/office/drawing/2014/main" id="{A229D246-9302-4FCF-B0AC-4DA163A927F4}"/>
              </a:ext>
            </a:extLst>
          </p:cNvPr>
          <p:cNvSpPr/>
          <p:nvPr/>
        </p:nvSpPr>
        <p:spPr>
          <a:xfrm>
            <a:off x="1807080" y="3120698"/>
            <a:ext cx="5529840" cy="437277"/>
          </a:xfrm>
          <a:prstGeom prst="roundRect">
            <a:avLst>
              <a:gd name="adj" fmla="val 18419"/>
            </a:avLst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foto_perfil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ImageField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"perfil/"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Google Shape;2742;p35">
            <a:extLst>
              <a:ext uri="{FF2B5EF4-FFF2-40B4-BE49-F238E27FC236}">
                <a16:creationId xmlns:a16="http://schemas.microsoft.com/office/drawing/2014/main" id="{C085EDD5-0E8E-41A2-92FF-BB3035010FE9}"/>
              </a:ext>
            </a:extLst>
          </p:cNvPr>
          <p:cNvSpPr/>
          <p:nvPr/>
        </p:nvSpPr>
        <p:spPr>
          <a:xfrm>
            <a:off x="3769357" y="2767291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Código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sp>
        <p:nvSpPr>
          <p:cNvPr id="21" name="Google Shape;2742;p35">
            <a:extLst>
              <a:ext uri="{FF2B5EF4-FFF2-40B4-BE49-F238E27FC236}">
                <a16:creationId xmlns:a16="http://schemas.microsoft.com/office/drawing/2014/main" id="{52098606-D269-4EA9-A760-857D5E409E46}"/>
              </a:ext>
            </a:extLst>
          </p:cNvPr>
          <p:cNvSpPr/>
          <p:nvPr/>
        </p:nvSpPr>
        <p:spPr>
          <a:xfrm>
            <a:off x="3769357" y="3759085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Django Admin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6D5C5-133E-4E63-AF69-11D0E198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075" y="4108926"/>
            <a:ext cx="5191850" cy="5525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76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46666" y="539400"/>
            <a:ext cx="7584233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</a:t>
            </a:r>
            <a:r>
              <a:rPr lang="pt-BR" sz="2800" dirty="0" err="1">
                <a:solidFill>
                  <a:schemeClr val="accent2"/>
                </a:solidFill>
              </a:rPr>
              <a:t>FileField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97954" y="1041544"/>
            <a:ext cx="7260787" cy="169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 </a:t>
            </a:r>
            <a:r>
              <a:rPr lang="pt-BR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FileField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é semelhante ao ImageField, mas pode ser usado para armazenar qualquer tipo de arquivo, como documentos, </a:t>
            </a:r>
            <a:r>
              <a:rPr lang="pt-BR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PDFs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etc. Ele armazena o caminho para o arquivo no sistema de arquivos do servidor. Útil para fazer upload e armazenar documentos em um banco de dados.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Parâmetro OPCIONAL: </a:t>
            </a:r>
            <a:r>
              <a:rPr lang="pt-BR" sz="14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</a:t>
            </a:r>
            <a:r>
              <a:rPr lang="pt-BR" sz="1400" dirty="0" err="1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upload_to</a:t>
            </a:r>
            <a:r>
              <a:rPr lang="pt-BR" sz="14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”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Cria uma pasta para salvar somente os arquivos deste campo.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749;p54">
            <a:extLst>
              <a:ext uri="{FF2B5EF4-FFF2-40B4-BE49-F238E27FC236}">
                <a16:creationId xmlns:a16="http://schemas.microsoft.com/office/drawing/2014/main" id="{A229D246-9302-4FCF-B0AC-4DA163A927F4}"/>
              </a:ext>
            </a:extLst>
          </p:cNvPr>
          <p:cNvSpPr/>
          <p:nvPr/>
        </p:nvSpPr>
        <p:spPr>
          <a:xfrm>
            <a:off x="1733574" y="3132736"/>
            <a:ext cx="5686540" cy="437277"/>
          </a:xfrm>
          <a:prstGeom prst="roundRect">
            <a:avLst>
              <a:gd name="adj" fmla="val 18419"/>
            </a:avLst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FileField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"documentos/"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Google Shape;2742;p35">
            <a:extLst>
              <a:ext uri="{FF2B5EF4-FFF2-40B4-BE49-F238E27FC236}">
                <a16:creationId xmlns:a16="http://schemas.microsoft.com/office/drawing/2014/main" id="{C085EDD5-0E8E-41A2-92FF-BB3035010FE9}"/>
              </a:ext>
            </a:extLst>
          </p:cNvPr>
          <p:cNvSpPr/>
          <p:nvPr/>
        </p:nvSpPr>
        <p:spPr>
          <a:xfrm>
            <a:off x="3769357" y="2767291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Código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sp>
        <p:nvSpPr>
          <p:cNvPr id="21" name="Google Shape;2742;p35">
            <a:extLst>
              <a:ext uri="{FF2B5EF4-FFF2-40B4-BE49-F238E27FC236}">
                <a16:creationId xmlns:a16="http://schemas.microsoft.com/office/drawing/2014/main" id="{52098606-D269-4EA9-A760-857D5E409E46}"/>
              </a:ext>
            </a:extLst>
          </p:cNvPr>
          <p:cNvSpPr/>
          <p:nvPr/>
        </p:nvSpPr>
        <p:spPr>
          <a:xfrm>
            <a:off x="3769356" y="3838147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Django Admin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93627F-1530-4741-A1DA-E5C70C151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312" y="4211966"/>
            <a:ext cx="5201376" cy="571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228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846666" y="539400"/>
            <a:ext cx="7584233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</a:t>
            </a:r>
            <a:r>
              <a:rPr lang="pt-BR" sz="2800" dirty="0" err="1">
                <a:solidFill>
                  <a:schemeClr val="accent2"/>
                </a:solidFill>
              </a:rPr>
              <a:t>OneToOneField</a:t>
            </a:r>
            <a:endParaRPr lang="pt-BR"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597954" y="1041544"/>
            <a:ext cx="7260787" cy="169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Este é usado para estabelecer uma relação um-para-um entre dois modelos no Django. Cada objeto em um modelo está associado a no máximo um objeto no outro modelo. Útil quando você tem uma relação única entre dois conjuntos de dados.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Parâmetro obrigatório 1: </a:t>
            </a:r>
            <a:r>
              <a:rPr lang="pt-BR" sz="14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“To”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Indica o modelo ao qual a campo </a:t>
            </a:r>
            <a:r>
              <a:rPr lang="pt-BR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OneToOneField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se refere.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Blip>
                <a:blip r:embed="rId3"/>
              </a:buBlip>
            </a:pP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Parâmetro obrigatório 2: </a:t>
            </a:r>
            <a:r>
              <a:rPr lang="pt-BR" sz="14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“on_delete”</a:t>
            </a:r>
            <a:r>
              <a:rPr lang="pt-BR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Especifica o que acontece com os objetos relacionados quando o objeto referenciado é excluído. </a:t>
            </a: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749;p54">
            <a:extLst>
              <a:ext uri="{FF2B5EF4-FFF2-40B4-BE49-F238E27FC236}">
                <a16:creationId xmlns:a16="http://schemas.microsoft.com/office/drawing/2014/main" id="{A229D246-9302-4FCF-B0AC-4DA163A927F4}"/>
              </a:ext>
            </a:extLst>
          </p:cNvPr>
          <p:cNvSpPr/>
          <p:nvPr/>
        </p:nvSpPr>
        <p:spPr>
          <a:xfrm>
            <a:off x="1430562" y="3308083"/>
            <a:ext cx="5772033" cy="351858"/>
          </a:xfrm>
          <a:prstGeom prst="roundRect">
            <a:avLst>
              <a:gd name="adj" fmla="val 18419"/>
            </a:avLst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OneToOneField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Aluno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on_delete</a:t>
            </a:r>
            <a:r>
              <a:rPr lang="pt-B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pt-B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Google Shape;2742;p35">
            <a:extLst>
              <a:ext uri="{FF2B5EF4-FFF2-40B4-BE49-F238E27FC236}">
                <a16:creationId xmlns:a16="http://schemas.microsoft.com/office/drawing/2014/main" id="{C085EDD5-0E8E-41A2-92FF-BB3035010FE9}"/>
              </a:ext>
            </a:extLst>
          </p:cNvPr>
          <p:cNvSpPr/>
          <p:nvPr/>
        </p:nvSpPr>
        <p:spPr>
          <a:xfrm>
            <a:off x="3510651" y="2969131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Código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sp>
        <p:nvSpPr>
          <p:cNvPr id="21" name="Google Shape;2742;p35">
            <a:extLst>
              <a:ext uri="{FF2B5EF4-FFF2-40B4-BE49-F238E27FC236}">
                <a16:creationId xmlns:a16="http://schemas.microsoft.com/office/drawing/2014/main" id="{52098606-D269-4EA9-A760-857D5E409E46}"/>
              </a:ext>
            </a:extLst>
          </p:cNvPr>
          <p:cNvSpPr/>
          <p:nvPr/>
        </p:nvSpPr>
        <p:spPr>
          <a:xfrm>
            <a:off x="3510651" y="3747990"/>
            <a:ext cx="1483361" cy="26380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7000"/>
                    </a:prstClr>
                  </a:outerShdw>
                </a:effectLst>
              </a:rPr>
              <a:t>Django Admin</a:t>
            </a:r>
            <a:endParaRPr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77000"/>
                  </a:prst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AC8E3B-9200-48B9-90F4-1DD54409A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076" y="4086942"/>
            <a:ext cx="2787264" cy="1018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966665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399</Words>
  <Application>Microsoft Office PowerPoint</Application>
  <PresentationFormat>Apresentação na tela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PT Sans</vt:lpstr>
      <vt:lpstr>Exo</vt:lpstr>
      <vt:lpstr>Segoe UI Semibold</vt:lpstr>
      <vt:lpstr>Consolas</vt:lpstr>
      <vt:lpstr>Arial</vt:lpstr>
      <vt:lpstr>Roboto Condensed Light</vt:lpstr>
      <vt:lpstr>Data Center Business Plan by Slidesgo</vt:lpstr>
      <vt:lpstr>Banco de Dados</vt:lpstr>
      <vt:lpstr>Model PositiveIntegerField</vt:lpstr>
      <vt:lpstr>Model EmailField</vt:lpstr>
      <vt:lpstr>Model ImageField</vt:lpstr>
      <vt:lpstr>Model FileField</vt:lpstr>
      <vt:lpstr>Model OneToOneField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cp:lastModifiedBy>Ramon Martins</cp:lastModifiedBy>
  <cp:revision>18</cp:revision>
  <dcterms:modified xsi:type="dcterms:W3CDTF">2024-04-25T11:55:19Z</dcterms:modified>
</cp:coreProperties>
</file>