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311" r:id="rId3"/>
    <p:sldId id="312" r:id="rId4"/>
    <p:sldId id="313" r:id="rId5"/>
    <p:sldId id="314" r:id="rId6"/>
  </p:sldIdLst>
  <p:sldSz cx="9144000" cy="5143500" type="screen16x9"/>
  <p:notesSz cx="6858000" cy="9144000"/>
  <p:embeddedFontLst>
    <p:embeddedFont>
      <p:font typeface="Golos Text" panose="020B0604020202020204" charset="0"/>
      <p:regular r:id="rId8"/>
      <p:bold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Nunito Light" pitchFamily="2" charset="0"/>
      <p:regular r:id="rId14"/>
      <p:italic r:id="rId15"/>
    </p:embeddedFont>
    <p:embeddedFont>
      <p:font typeface="Roboto Mono" panose="00000009000000000000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A6F5D-6FEA-4E86-99E2-463655F48B3E}">
  <a:tblStyle styleId="{42FA6F5D-6FEA-4E86-99E2-463655F48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0325" y="87310"/>
            <a:ext cx="8943350" cy="4933531"/>
            <a:chOff x="100325" y="87310"/>
            <a:chExt cx="8943350" cy="493353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00325" y="87310"/>
              <a:ext cx="3878450" cy="1094740"/>
              <a:chOff x="100325" y="87310"/>
              <a:chExt cx="3878450" cy="1094740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2539675" y="122850"/>
                <a:ext cx="1439100" cy="504550"/>
                <a:chOff x="2539675" y="122850"/>
                <a:chExt cx="1439100" cy="504550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539675" y="451600"/>
                  <a:ext cx="14391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539675" y="122850"/>
                  <a:ext cx="6807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100325" y="87310"/>
                <a:ext cx="2142900" cy="1094740"/>
                <a:chOff x="100325" y="87310"/>
                <a:chExt cx="2142900" cy="109474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243516" y="71263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0325" y="569450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826225" y="87310"/>
                  <a:ext cx="417000" cy="4167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-5400000">
                  <a:off x="1015400" y="-189515"/>
                  <a:ext cx="326396" cy="1296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" h="14717" extrusionOk="0">
                      <a:moveTo>
                        <a:pt x="218" y="1"/>
                      </a:moveTo>
                      <a:cubicBezTo>
                        <a:pt x="168" y="1"/>
                        <a:pt x="117" y="20"/>
                        <a:pt x="79" y="59"/>
                      </a:cubicBezTo>
                      <a:cubicBezTo>
                        <a:pt x="1" y="136"/>
                        <a:pt x="1" y="261"/>
                        <a:pt x="79" y="338"/>
                      </a:cubicBezTo>
                      <a:lnTo>
                        <a:pt x="3308" y="3569"/>
                      </a:lnTo>
                      <a:lnTo>
                        <a:pt x="3308" y="14518"/>
                      </a:lnTo>
                      <a:cubicBezTo>
                        <a:pt x="3308" y="14628"/>
                        <a:pt x="3397" y="14717"/>
                        <a:pt x="3506" y="14717"/>
                      </a:cubicBezTo>
                      <a:cubicBezTo>
                        <a:pt x="3616" y="14717"/>
                        <a:pt x="3703" y="14628"/>
                        <a:pt x="3703" y="14518"/>
                      </a:cubicBezTo>
                      <a:lnTo>
                        <a:pt x="3703" y="3486"/>
                      </a:lnTo>
                      <a:cubicBezTo>
                        <a:pt x="3703" y="3434"/>
                        <a:pt x="3683" y="3383"/>
                        <a:pt x="3645" y="3347"/>
                      </a:cubicBezTo>
                      <a:lnTo>
                        <a:pt x="358" y="59"/>
                      </a:lnTo>
                      <a:cubicBezTo>
                        <a:pt x="319" y="20"/>
                        <a:pt x="269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22;p2"/>
            <p:cNvGrpSpPr/>
            <p:nvPr/>
          </p:nvGrpSpPr>
          <p:grpSpPr>
            <a:xfrm>
              <a:off x="4471525" y="2224708"/>
              <a:ext cx="4572150" cy="2796132"/>
              <a:chOff x="4471525" y="2224708"/>
              <a:chExt cx="4572150" cy="2796132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335737" y="46040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>
                <a:off x="4471525" y="4603950"/>
                <a:ext cx="1344400" cy="271200"/>
                <a:chOff x="3686625" y="4603950"/>
                <a:chExt cx="1344400" cy="271200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 rot="-5400000">
                  <a:off x="36389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 rot="-5400000">
                  <a:off x="39310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-5400000">
                  <a:off x="42232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45153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-5400000">
                  <a:off x="48075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30;p2"/>
              <p:cNvGrpSpPr/>
              <p:nvPr/>
            </p:nvGrpSpPr>
            <p:grpSpPr>
              <a:xfrm>
                <a:off x="8293379" y="2224708"/>
                <a:ext cx="750296" cy="2796132"/>
                <a:chOff x="8293379" y="2224708"/>
                <a:chExt cx="750296" cy="2796132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8430775" y="4408241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293379" y="222470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 rot="5400000" flipH="1">
                  <a:off x="7659889" y="3325979"/>
                  <a:ext cx="1868166" cy="3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7" h="2786" extrusionOk="0">
                      <a:moveTo>
                        <a:pt x="154" y="0"/>
                      </a:moveTo>
                      <a:cubicBezTo>
                        <a:pt x="69" y="0"/>
                        <a:pt x="0" y="69"/>
                        <a:pt x="0" y="154"/>
                      </a:cubicBezTo>
                      <a:cubicBezTo>
                        <a:pt x="0" y="239"/>
                        <a:pt x="69" y="308"/>
                        <a:pt x="154" y="308"/>
                      </a:cubicBezTo>
                      <a:lnTo>
                        <a:pt x="5453" y="308"/>
                      </a:lnTo>
                      <a:lnTo>
                        <a:pt x="7886" y="2740"/>
                      </a:lnTo>
                      <a:cubicBezTo>
                        <a:pt x="7916" y="2769"/>
                        <a:pt x="7955" y="2785"/>
                        <a:pt x="7995" y="2785"/>
                      </a:cubicBezTo>
                      <a:lnTo>
                        <a:pt x="16503" y="2785"/>
                      </a:lnTo>
                      <a:cubicBezTo>
                        <a:pt x="16588" y="2785"/>
                        <a:pt x="16657" y="2717"/>
                        <a:pt x="16657" y="2632"/>
                      </a:cubicBezTo>
                      <a:cubicBezTo>
                        <a:pt x="16657" y="2547"/>
                        <a:pt x="16588" y="2478"/>
                        <a:pt x="16503" y="2478"/>
                      </a:cubicBezTo>
                      <a:lnTo>
                        <a:pt x="8059" y="2478"/>
                      </a:lnTo>
                      <a:lnTo>
                        <a:pt x="5626" y="45"/>
                      </a:lnTo>
                      <a:cubicBezTo>
                        <a:pt x="5598" y="16"/>
                        <a:pt x="5557" y="0"/>
                        <a:pt x="5517" y="0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" name="Google Shape;34;p2"/>
          <p:cNvGrpSpPr/>
          <p:nvPr/>
        </p:nvGrpSpPr>
        <p:grpSpPr>
          <a:xfrm>
            <a:off x="354895" y="174153"/>
            <a:ext cx="8618190" cy="4776951"/>
            <a:chOff x="354895" y="174153"/>
            <a:chExt cx="8618190" cy="4776951"/>
          </a:xfrm>
        </p:grpSpPr>
        <p:grpSp>
          <p:nvGrpSpPr>
            <p:cNvPr id="35" name="Google Shape;35;p2"/>
            <p:cNvGrpSpPr/>
            <p:nvPr/>
          </p:nvGrpSpPr>
          <p:grpSpPr>
            <a:xfrm>
              <a:off x="8650719" y="2843742"/>
              <a:ext cx="322367" cy="2107361"/>
              <a:chOff x="8650719" y="2843742"/>
              <a:chExt cx="322367" cy="2107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29491" y="293371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916983" y="302126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739516" y="284374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828237" y="489500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1"/>
                      <a:pt x="243" y="1084"/>
                      <a:pt x="542" y="1084"/>
                    </a:cubicBezTo>
                    <a:cubicBezTo>
                      <a:pt x="841" y="1084"/>
                      <a:pt x="1085" y="841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740693" y="480745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650719" y="4717483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2" y="1084"/>
                      <a:pt x="1085" y="842"/>
                      <a:pt x="1085" y="542"/>
                    </a:cubicBezTo>
                    <a:cubicBezTo>
                      <a:pt x="1085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354895" y="174153"/>
              <a:ext cx="3590656" cy="467100"/>
              <a:chOff x="354895" y="174153"/>
              <a:chExt cx="3590656" cy="467100"/>
            </a:xfrm>
          </p:grpSpPr>
          <p:sp>
            <p:nvSpPr>
              <p:cNvPr id="43" name="Google Shape;43;p2"/>
              <p:cNvSpPr/>
              <p:nvPr/>
            </p:nvSpPr>
            <p:spPr>
              <a:xfrm rot="-5400000">
                <a:off x="3890650" y="34776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4"/>
                      <a:pt x="0" y="543"/>
                    </a:cubicBezTo>
                    <a:cubicBezTo>
                      <a:pt x="0" y="842"/>
                      <a:pt x="242" y="1085"/>
                      <a:pt x="542" y="1085"/>
                    </a:cubicBezTo>
                    <a:cubicBezTo>
                      <a:pt x="841" y="1085"/>
                      <a:pt x="1084" y="842"/>
                      <a:pt x="1084" y="543"/>
                    </a:cubicBezTo>
                    <a:cubicBezTo>
                      <a:pt x="1084" y="244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3805034" y="262197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1" y="243"/>
                      <a:pt x="1" y="542"/>
                    </a:cubicBezTo>
                    <a:cubicBezTo>
                      <a:pt x="1" y="841"/>
                      <a:pt x="244" y="1085"/>
                      <a:pt x="543" y="1085"/>
                    </a:cubicBezTo>
                    <a:cubicBezTo>
                      <a:pt x="842" y="1085"/>
                      <a:pt x="1085" y="841"/>
                      <a:pt x="1085" y="542"/>
                    </a:cubicBezTo>
                    <a:cubicBezTo>
                      <a:pt x="1085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3716989" y="174153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4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4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528607" y="58635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1"/>
                      <a:pt x="243" y="1084"/>
                      <a:pt x="542" y="1084"/>
                    </a:cubicBezTo>
                    <a:cubicBezTo>
                      <a:pt x="842" y="1084"/>
                      <a:pt x="1084" y="841"/>
                      <a:pt x="1084" y="542"/>
                    </a:cubicBezTo>
                    <a:cubicBezTo>
                      <a:pt x="1084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442940" y="500686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3"/>
                      <a:pt x="0" y="542"/>
                    </a:cubicBezTo>
                    <a:cubicBezTo>
                      <a:pt x="0" y="842"/>
                      <a:pt x="242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354895" y="41264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2"/>
                      <a:pt x="243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100324" y="-76205"/>
            <a:ext cx="8709341" cy="5285373"/>
            <a:chOff x="100324" y="-76205"/>
            <a:chExt cx="8709341" cy="5285373"/>
          </a:xfrm>
        </p:grpSpPr>
        <p:grpSp>
          <p:nvGrpSpPr>
            <p:cNvPr id="50" name="Google Shape;50;p2"/>
            <p:cNvGrpSpPr/>
            <p:nvPr/>
          </p:nvGrpSpPr>
          <p:grpSpPr>
            <a:xfrm>
              <a:off x="100324" y="-76205"/>
              <a:ext cx="8709341" cy="5285373"/>
              <a:chOff x="100324" y="-76205"/>
              <a:chExt cx="8709341" cy="5285373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5067578" y="3008023"/>
                <a:ext cx="3742087" cy="2201144"/>
                <a:chOff x="5067578" y="3008023"/>
                <a:chExt cx="3742087" cy="2201144"/>
              </a:xfrm>
            </p:grpSpPr>
            <p:sp>
              <p:nvSpPr>
                <p:cNvPr id="52" name="Google Shape;52;p2"/>
                <p:cNvSpPr/>
                <p:nvPr/>
              </p:nvSpPr>
              <p:spPr>
                <a:xfrm rot="-5400000">
                  <a:off x="5157949" y="4727478"/>
                  <a:ext cx="93940" cy="9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 rot="-5400000">
                  <a:off x="5067608" y="4637075"/>
                  <a:ext cx="274683" cy="274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" name="Google Shape;54;p2"/>
                <p:cNvGrpSpPr/>
                <p:nvPr/>
              </p:nvGrpSpPr>
              <p:grpSpPr>
                <a:xfrm>
                  <a:off x="6447540" y="3008023"/>
                  <a:ext cx="2362125" cy="2201144"/>
                  <a:chOff x="6447540" y="3008023"/>
                  <a:chExt cx="2362125" cy="2201144"/>
                </a:xfrm>
              </p:grpSpPr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6514917" y="4671306"/>
                    <a:ext cx="92712" cy="5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10402" extrusionOk="0">
                        <a:moveTo>
                          <a:pt x="1639" y="10402"/>
                        </a:moveTo>
                        <a:cubicBezTo>
                          <a:pt x="1554" y="10402"/>
                          <a:pt x="1485" y="10333"/>
                          <a:pt x="1485" y="10248"/>
                        </a:cubicBezTo>
                        <a:lnTo>
                          <a:pt x="1485" y="1703"/>
                        </a:lnTo>
                        <a:lnTo>
                          <a:pt x="61" y="279"/>
                        </a:lnTo>
                        <a:cubicBezTo>
                          <a:pt x="1" y="218"/>
                          <a:pt x="1" y="121"/>
                          <a:pt x="61" y="61"/>
                        </a:cubicBezTo>
                        <a:cubicBezTo>
                          <a:pt x="121" y="1"/>
                          <a:pt x="218" y="1"/>
                          <a:pt x="278" y="61"/>
                        </a:cubicBezTo>
                        <a:lnTo>
                          <a:pt x="1748" y="1531"/>
                        </a:lnTo>
                        <a:cubicBezTo>
                          <a:pt x="1776" y="1559"/>
                          <a:pt x="1793" y="1598"/>
                          <a:pt x="1793" y="1639"/>
                        </a:cubicBezTo>
                        <a:lnTo>
                          <a:pt x="1793" y="10248"/>
                        </a:lnTo>
                        <a:cubicBezTo>
                          <a:pt x="1793" y="10333"/>
                          <a:pt x="1724" y="10402"/>
                          <a:pt x="1639" y="1040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7235176" y="4521142"/>
                    <a:ext cx="185061" cy="68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9" h="13306" extrusionOk="0">
                        <a:moveTo>
                          <a:pt x="2341" y="0"/>
                        </a:moveTo>
                        <a:cubicBezTo>
                          <a:pt x="1657" y="0"/>
                          <a:pt x="1104" y="555"/>
                          <a:pt x="1104" y="1237"/>
                        </a:cubicBezTo>
                        <a:cubicBezTo>
                          <a:pt x="1104" y="1875"/>
                          <a:pt x="1588" y="2393"/>
                          <a:pt x="2206" y="2462"/>
                        </a:cubicBezTo>
                        <a:lnTo>
                          <a:pt x="2206" y="5094"/>
                        </a:lnTo>
                        <a:lnTo>
                          <a:pt x="45" y="7256"/>
                        </a:lnTo>
                        <a:cubicBezTo>
                          <a:pt x="17" y="7285"/>
                          <a:pt x="0" y="7324"/>
                          <a:pt x="0" y="7365"/>
                        </a:cubicBezTo>
                        <a:lnTo>
                          <a:pt x="0" y="13152"/>
                        </a:lnTo>
                        <a:cubicBezTo>
                          <a:pt x="0" y="13237"/>
                          <a:pt x="69" y="13306"/>
                          <a:pt x="154" y="13306"/>
                        </a:cubicBezTo>
                        <a:cubicBezTo>
                          <a:pt x="239" y="13306"/>
                          <a:pt x="307" y="13237"/>
                          <a:pt x="307" y="13152"/>
                        </a:cubicBezTo>
                        <a:lnTo>
                          <a:pt x="307" y="7429"/>
                        </a:lnTo>
                        <a:lnTo>
                          <a:pt x="2468" y="5267"/>
                        </a:lnTo>
                        <a:cubicBezTo>
                          <a:pt x="2498" y="5238"/>
                          <a:pt x="2513" y="5199"/>
                          <a:pt x="2513" y="5158"/>
                        </a:cubicBezTo>
                        <a:lnTo>
                          <a:pt x="2513" y="2457"/>
                        </a:lnTo>
                        <a:cubicBezTo>
                          <a:pt x="3115" y="2373"/>
                          <a:pt x="3578" y="1862"/>
                          <a:pt x="3578" y="1238"/>
                        </a:cubicBezTo>
                        <a:lnTo>
                          <a:pt x="3578" y="1237"/>
                        </a:lnTo>
                        <a:cubicBezTo>
                          <a:pt x="3578" y="555"/>
                          <a:pt x="3024" y="0"/>
                          <a:pt x="234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7329236" y="4558166"/>
                    <a:ext cx="53983" cy="53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4" h="1043" extrusionOk="0">
                        <a:moveTo>
                          <a:pt x="522" y="1"/>
                        </a:moveTo>
                        <a:cubicBezTo>
                          <a:pt x="234" y="1"/>
                          <a:pt x="0" y="233"/>
                          <a:pt x="0" y="521"/>
                        </a:cubicBezTo>
                        <a:cubicBezTo>
                          <a:pt x="0" y="809"/>
                          <a:pt x="234" y="1042"/>
                          <a:pt x="522" y="1042"/>
                        </a:cubicBezTo>
                        <a:cubicBezTo>
                          <a:pt x="810" y="1042"/>
                          <a:pt x="1043" y="809"/>
                          <a:pt x="1043" y="521"/>
                        </a:cubicBezTo>
                        <a:cubicBezTo>
                          <a:pt x="1043" y="233"/>
                          <a:pt x="810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8356648" y="3008023"/>
                    <a:ext cx="448769" cy="216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9" h="41846" extrusionOk="0">
                        <a:moveTo>
                          <a:pt x="4204" y="1"/>
                        </a:moveTo>
                        <a:cubicBezTo>
                          <a:pt x="3521" y="1"/>
                          <a:pt x="2966" y="554"/>
                          <a:pt x="2966" y="1237"/>
                        </a:cubicBezTo>
                        <a:cubicBezTo>
                          <a:pt x="2966" y="1921"/>
                          <a:pt x="3521" y="2475"/>
                          <a:pt x="4204" y="2475"/>
                        </a:cubicBezTo>
                        <a:cubicBezTo>
                          <a:pt x="4482" y="2475"/>
                          <a:pt x="4736" y="2381"/>
                          <a:pt x="4943" y="2226"/>
                        </a:cubicBezTo>
                        <a:lnTo>
                          <a:pt x="8371" y="5654"/>
                        </a:lnTo>
                        <a:lnTo>
                          <a:pt x="8371" y="15908"/>
                        </a:lnTo>
                        <a:lnTo>
                          <a:pt x="6318" y="17962"/>
                        </a:lnTo>
                        <a:cubicBezTo>
                          <a:pt x="6289" y="17990"/>
                          <a:pt x="6273" y="18029"/>
                          <a:pt x="6273" y="18070"/>
                        </a:cubicBezTo>
                        <a:lnTo>
                          <a:pt x="6273" y="28208"/>
                        </a:lnTo>
                        <a:lnTo>
                          <a:pt x="3244" y="31238"/>
                        </a:lnTo>
                        <a:cubicBezTo>
                          <a:pt x="3215" y="31266"/>
                          <a:pt x="3198" y="31305"/>
                          <a:pt x="3198" y="31346"/>
                        </a:cubicBezTo>
                        <a:lnTo>
                          <a:pt x="3198" y="38444"/>
                        </a:lnTo>
                        <a:lnTo>
                          <a:pt x="61" y="41583"/>
                        </a:lnTo>
                        <a:cubicBezTo>
                          <a:pt x="0" y="41642"/>
                          <a:pt x="0" y="41740"/>
                          <a:pt x="61" y="41799"/>
                        </a:cubicBezTo>
                        <a:cubicBezTo>
                          <a:pt x="90" y="41830"/>
                          <a:pt x="129" y="41845"/>
                          <a:pt x="169" y="41845"/>
                        </a:cubicBezTo>
                        <a:cubicBezTo>
                          <a:pt x="208" y="41845"/>
                          <a:pt x="247" y="41830"/>
                          <a:pt x="278" y="41799"/>
                        </a:cubicBezTo>
                        <a:lnTo>
                          <a:pt x="3462" y="38617"/>
                        </a:lnTo>
                        <a:cubicBezTo>
                          <a:pt x="3490" y="38587"/>
                          <a:pt x="3507" y="38548"/>
                          <a:pt x="3507" y="38508"/>
                        </a:cubicBezTo>
                        <a:lnTo>
                          <a:pt x="3507" y="31409"/>
                        </a:lnTo>
                        <a:lnTo>
                          <a:pt x="6535" y="28379"/>
                        </a:lnTo>
                        <a:cubicBezTo>
                          <a:pt x="6565" y="28351"/>
                          <a:pt x="6580" y="28312"/>
                          <a:pt x="6580" y="28270"/>
                        </a:cubicBezTo>
                        <a:lnTo>
                          <a:pt x="6580" y="18134"/>
                        </a:lnTo>
                        <a:lnTo>
                          <a:pt x="8634" y="16081"/>
                        </a:lnTo>
                        <a:cubicBezTo>
                          <a:pt x="8662" y="16051"/>
                          <a:pt x="8679" y="16013"/>
                          <a:pt x="8679" y="15972"/>
                        </a:cubicBezTo>
                        <a:lnTo>
                          <a:pt x="8679" y="5590"/>
                        </a:lnTo>
                        <a:cubicBezTo>
                          <a:pt x="8679" y="5550"/>
                          <a:pt x="8662" y="5511"/>
                          <a:pt x="8634" y="5481"/>
                        </a:cubicBezTo>
                        <a:lnTo>
                          <a:pt x="8634" y="5483"/>
                        </a:lnTo>
                        <a:lnTo>
                          <a:pt x="5163" y="2012"/>
                        </a:lnTo>
                        <a:cubicBezTo>
                          <a:pt x="5334" y="1799"/>
                          <a:pt x="5442" y="1532"/>
                          <a:pt x="5442" y="1237"/>
                        </a:cubicBezTo>
                        <a:cubicBezTo>
                          <a:pt x="5442" y="554"/>
                          <a:pt x="4887" y="1"/>
                          <a:pt x="420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7124674" y="4785325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91" y="154"/>
                        </a:moveTo>
                        <a:cubicBezTo>
                          <a:pt x="3468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8" y="4427"/>
                          <a:pt x="2291" y="4427"/>
                        </a:cubicBezTo>
                        <a:cubicBezTo>
                          <a:pt x="1113" y="4427"/>
                          <a:pt x="155" y="3468"/>
                          <a:pt x="155" y="2290"/>
                        </a:cubicBezTo>
                        <a:cubicBezTo>
                          <a:pt x="155" y="1113"/>
                          <a:pt x="1113" y="154"/>
                          <a:pt x="2291" y="154"/>
                        </a:cubicBezTo>
                        <a:close/>
                        <a:moveTo>
                          <a:pt x="2291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3"/>
                          <a:pt x="1028" y="4579"/>
                          <a:pt x="2291" y="4579"/>
                        </a:cubicBezTo>
                        <a:cubicBezTo>
                          <a:pt x="3553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3" y="1"/>
                          <a:pt x="22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8650719" y="3901923"/>
                    <a:ext cx="80974" cy="81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6" h="1567" extrusionOk="0">
                        <a:moveTo>
                          <a:pt x="783" y="1"/>
                        </a:moveTo>
                        <a:cubicBezTo>
                          <a:pt x="351" y="1"/>
                          <a:pt x="1" y="351"/>
                          <a:pt x="1" y="783"/>
                        </a:cubicBezTo>
                        <a:cubicBezTo>
                          <a:pt x="1" y="1216"/>
                          <a:pt x="351" y="1566"/>
                          <a:pt x="783" y="1566"/>
                        </a:cubicBezTo>
                        <a:cubicBezTo>
                          <a:pt x="1216" y="1566"/>
                          <a:pt x="1566" y="1216"/>
                          <a:pt x="1566" y="783"/>
                        </a:cubicBezTo>
                        <a:cubicBezTo>
                          <a:pt x="1566" y="351"/>
                          <a:pt x="1216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8572845" y="3823997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89" y="154"/>
                        </a:moveTo>
                        <a:cubicBezTo>
                          <a:pt x="3467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7" y="4426"/>
                          <a:pt x="2289" y="4426"/>
                        </a:cubicBezTo>
                        <a:cubicBezTo>
                          <a:pt x="1112" y="4426"/>
                          <a:pt x="154" y="3468"/>
                          <a:pt x="154" y="2290"/>
                        </a:cubicBezTo>
                        <a:cubicBezTo>
                          <a:pt x="154" y="1113"/>
                          <a:pt x="1112" y="154"/>
                          <a:pt x="2289" y="154"/>
                        </a:cubicBezTo>
                        <a:close/>
                        <a:moveTo>
                          <a:pt x="2289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2"/>
                          <a:pt x="1028" y="4579"/>
                          <a:pt x="2289" y="4579"/>
                        </a:cubicBezTo>
                        <a:cubicBezTo>
                          <a:pt x="3552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2" y="1"/>
                          <a:pt x="22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6447540" y="4616081"/>
                    <a:ext cx="128028" cy="127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" h="2475" extrusionOk="0">
                        <a:moveTo>
                          <a:pt x="1237" y="0"/>
                        </a:moveTo>
                        <a:cubicBezTo>
                          <a:pt x="555" y="0"/>
                          <a:pt x="1" y="555"/>
                          <a:pt x="1" y="1238"/>
                        </a:cubicBezTo>
                        <a:cubicBezTo>
                          <a:pt x="1" y="1921"/>
                          <a:pt x="555" y="2474"/>
                          <a:pt x="1237" y="2474"/>
                        </a:cubicBezTo>
                        <a:cubicBezTo>
                          <a:pt x="1921" y="2474"/>
                          <a:pt x="2475" y="1921"/>
                          <a:pt x="2475" y="1238"/>
                        </a:cubicBezTo>
                        <a:cubicBezTo>
                          <a:pt x="2475" y="555"/>
                          <a:pt x="1921" y="0"/>
                          <a:pt x="123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6484616" y="4653104"/>
                    <a:ext cx="53879" cy="53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2" h="1044" extrusionOk="0">
                        <a:moveTo>
                          <a:pt x="522" y="1"/>
                        </a:moveTo>
                        <a:cubicBezTo>
                          <a:pt x="233" y="1"/>
                          <a:pt x="0" y="235"/>
                          <a:pt x="0" y="522"/>
                        </a:cubicBezTo>
                        <a:cubicBezTo>
                          <a:pt x="0" y="809"/>
                          <a:pt x="233" y="1043"/>
                          <a:pt x="522" y="1043"/>
                        </a:cubicBezTo>
                        <a:cubicBezTo>
                          <a:pt x="809" y="1043"/>
                          <a:pt x="1042" y="809"/>
                          <a:pt x="1042" y="522"/>
                        </a:cubicBezTo>
                        <a:cubicBezTo>
                          <a:pt x="1042" y="233"/>
                          <a:pt x="809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100324" y="-76205"/>
                <a:ext cx="4075198" cy="588124"/>
                <a:chOff x="100324" y="-76205"/>
                <a:chExt cx="4075198" cy="588124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 rot="-5400000">
                  <a:off x="87119" y="45083"/>
                  <a:ext cx="396046" cy="155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7" h="3065" extrusionOk="0">
                      <a:moveTo>
                        <a:pt x="7673" y="3065"/>
                      </a:moveTo>
                      <a:lnTo>
                        <a:pt x="2911" y="3065"/>
                      </a:lnTo>
                      <a:cubicBezTo>
                        <a:pt x="2871" y="3065"/>
                        <a:pt x="2832" y="3048"/>
                        <a:pt x="2802" y="3020"/>
                      </a:cubicBezTo>
                      <a:lnTo>
                        <a:pt x="61" y="278"/>
                      </a:lnTo>
                      <a:cubicBezTo>
                        <a:pt x="1" y="218"/>
                        <a:pt x="1" y="121"/>
                        <a:pt x="61" y="61"/>
                      </a:cubicBezTo>
                      <a:cubicBezTo>
                        <a:pt x="121" y="1"/>
                        <a:pt x="218" y="1"/>
                        <a:pt x="279" y="61"/>
                      </a:cubicBezTo>
                      <a:lnTo>
                        <a:pt x="2975" y="2757"/>
                      </a:lnTo>
                      <a:lnTo>
                        <a:pt x="7673" y="2757"/>
                      </a:lnTo>
                      <a:cubicBezTo>
                        <a:pt x="7758" y="2757"/>
                        <a:pt x="7827" y="2826"/>
                        <a:pt x="7827" y="2911"/>
                      </a:cubicBezTo>
                      <a:cubicBezTo>
                        <a:pt x="7827" y="2996"/>
                        <a:pt x="7758" y="3065"/>
                        <a:pt x="7673" y="30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rot="-5400000">
                  <a:off x="3191587" y="83159"/>
                  <a:ext cx="498157" cy="179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5" h="3546" extrusionOk="0">
                      <a:moveTo>
                        <a:pt x="3348" y="1"/>
                      </a:moveTo>
                      <a:cubicBezTo>
                        <a:pt x="3307" y="1"/>
                        <a:pt x="3268" y="16"/>
                        <a:pt x="3239" y="46"/>
                      </a:cubicBezTo>
                      <a:lnTo>
                        <a:pt x="1970" y="1314"/>
                      </a:lnTo>
                      <a:cubicBezTo>
                        <a:pt x="1765" y="1163"/>
                        <a:pt x="1513" y="1070"/>
                        <a:pt x="1238" y="1070"/>
                      </a:cubicBezTo>
                      <a:cubicBezTo>
                        <a:pt x="555" y="1070"/>
                        <a:pt x="0" y="1624"/>
                        <a:pt x="0" y="2307"/>
                      </a:cubicBezTo>
                      <a:cubicBezTo>
                        <a:pt x="0" y="2991"/>
                        <a:pt x="555" y="3545"/>
                        <a:pt x="1238" y="3545"/>
                      </a:cubicBezTo>
                      <a:cubicBezTo>
                        <a:pt x="1921" y="3545"/>
                        <a:pt x="2476" y="2991"/>
                        <a:pt x="2476" y="2307"/>
                      </a:cubicBezTo>
                      <a:cubicBezTo>
                        <a:pt x="2476" y="2011"/>
                        <a:pt x="2366" y="1741"/>
                        <a:pt x="2192" y="1528"/>
                      </a:cubicBezTo>
                      <a:lnTo>
                        <a:pt x="3412" y="308"/>
                      </a:lnTo>
                      <a:lnTo>
                        <a:pt x="6929" y="308"/>
                      </a:lnTo>
                      <a:lnTo>
                        <a:pt x="9566" y="2945"/>
                      </a:lnTo>
                      <a:cubicBezTo>
                        <a:pt x="9597" y="2975"/>
                        <a:pt x="9636" y="2991"/>
                        <a:pt x="9675" y="2991"/>
                      </a:cubicBezTo>
                      <a:cubicBezTo>
                        <a:pt x="9715" y="2991"/>
                        <a:pt x="9754" y="2975"/>
                        <a:pt x="9784" y="2945"/>
                      </a:cubicBezTo>
                      <a:cubicBezTo>
                        <a:pt x="9844" y="2885"/>
                        <a:pt x="9844" y="2787"/>
                        <a:pt x="9784" y="2728"/>
                      </a:cubicBezTo>
                      <a:lnTo>
                        <a:pt x="7101" y="46"/>
                      </a:lnTo>
                      <a:cubicBezTo>
                        <a:pt x="7073" y="16"/>
                        <a:pt x="7034" y="1"/>
                        <a:pt x="69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 rot="-5400000">
                  <a:off x="3441299" y="332921"/>
                  <a:ext cx="52826" cy="52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3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1"/>
                      </a:cubicBezTo>
                      <a:cubicBezTo>
                        <a:pt x="0" y="810"/>
                        <a:pt x="235" y="1043"/>
                        <a:pt x="522" y="1043"/>
                      </a:cubicBezTo>
                      <a:cubicBezTo>
                        <a:pt x="809" y="1043"/>
                        <a:pt x="1043" y="810"/>
                        <a:pt x="1043" y="521"/>
                      </a:cubicBezTo>
                      <a:cubicBezTo>
                        <a:pt x="1043" y="234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 rot="-5400000">
                  <a:off x="2957105" y="96821"/>
                  <a:ext cx="497347" cy="15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9" h="3022" extrusionOk="0">
                      <a:moveTo>
                        <a:pt x="1238" y="1"/>
                      </a:moveTo>
                      <a:cubicBezTo>
                        <a:pt x="555" y="1"/>
                        <a:pt x="0" y="555"/>
                        <a:pt x="0" y="1239"/>
                      </a:cubicBezTo>
                      <a:cubicBezTo>
                        <a:pt x="0" y="1922"/>
                        <a:pt x="555" y="2475"/>
                        <a:pt x="1238" y="2475"/>
                      </a:cubicBezTo>
                      <a:cubicBezTo>
                        <a:pt x="1512" y="2475"/>
                        <a:pt x="1764" y="2383"/>
                        <a:pt x="1968" y="2232"/>
                      </a:cubicBezTo>
                      <a:lnTo>
                        <a:pt x="2713" y="2976"/>
                      </a:lnTo>
                      <a:cubicBezTo>
                        <a:pt x="2742" y="3005"/>
                        <a:pt x="2781" y="3021"/>
                        <a:pt x="2822" y="3021"/>
                      </a:cubicBezTo>
                      <a:lnTo>
                        <a:pt x="4763" y="3021"/>
                      </a:lnTo>
                      <a:cubicBezTo>
                        <a:pt x="4804" y="3021"/>
                        <a:pt x="4843" y="3005"/>
                        <a:pt x="4872" y="2976"/>
                      </a:cubicBezTo>
                      <a:lnTo>
                        <a:pt x="6539" y="1310"/>
                      </a:lnTo>
                      <a:lnTo>
                        <a:pt x="9675" y="1310"/>
                      </a:lnTo>
                      <a:cubicBezTo>
                        <a:pt x="9760" y="1310"/>
                        <a:pt x="9829" y="1241"/>
                        <a:pt x="9829" y="1156"/>
                      </a:cubicBezTo>
                      <a:cubicBezTo>
                        <a:pt x="9829" y="1071"/>
                        <a:pt x="9760" y="1002"/>
                        <a:pt x="9675" y="1002"/>
                      </a:cubicBezTo>
                      <a:lnTo>
                        <a:pt x="6475" y="1002"/>
                      </a:lnTo>
                      <a:cubicBezTo>
                        <a:pt x="6435" y="1002"/>
                        <a:pt x="6394" y="1019"/>
                        <a:pt x="6366" y="1047"/>
                      </a:cubicBezTo>
                      <a:lnTo>
                        <a:pt x="4700" y="2714"/>
                      </a:lnTo>
                      <a:lnTo>
                        <a:pt x="2885" y="2714"/>
                      </a:lnTo>
                      <a:lnTo>
                        <a:pt x="2191" y="2019"/>
                      </a:lnTo>
                      <a:cubicBezTo>
                        <a:pt x="2366" y="1805"/>
                        <a:pt x="2476" y="1535"/>
                        <a:pt x="2476" y="1239"/>
                      </a:cubicBezTo>
                      <a:cubicBezTo>
                        <a:pt x="2476" y="555"/>
                        <a:pt x="1921" y="1"/>
                        <a:pt x="12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 rot="-5400000">
                  <a:off x="3165602" y="332896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2"/>
                      </a:cubicBezTo>
                      <a:cubicBezTo>
                        <a:pt x="0" y="809"/>
                        <a:pt x="235" y="1043"/>
                        <a:pt x="522" y="1043"/>
                      </a:cubicBezTo>
                      <a:cubicBezTo>
                        <a:pt x="809" y="1043"/>
                        <a:pt x="1043" y="809"/>
                        <a:pt x="1043" y="522"/>
                      </a:cubicBezTo>
                      <a:cubicBezTo>
                        <a:pt x="1043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 rot="-5400000">
                  <a:off x="1412929" y="85437"/>
                  <a:ext cx="587314" cy="26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7" h="5250" extrusionOk="0">
                      <a:moveTo>
                        <a:pt x="7737" y="0"/>
                      </a:moveTo>
                      <a:cubicBezTo>
                        <a:pt x="7697" y="0"/>
                        <a:pt x="7658" y="16"/>
                        <a:pt x="7629" y="45"/>
                      </a:cubicBezTo>
                      <a:lnTo>
                        <a:pt x="6105" y="1569"/>
                      </a:lnTo>
                      <a:lnTo>
                        <a:pt x="3503" y="1569"/>
                      </a:lnTo>
                      <a:cubicBezTo>
                        <a:pt x="3462" y="1569"/>
                        <a:pt x="3422" y="1584"/>
                        <a:pt x="3394" y="1614"/>
                      </a:cubicBezTo>
                      <a:lnTo>
                        <a:pt x="1980" y="3028"/>
                      </a:lnTo>
                      <a:cubicBezTo>
                        <a:pt x="1772" y="2871"/>
                        <a:pt x="1517" y="2775"/>
                        <a:pt x="1237" y="2775"/>
                      </a:cubicBezTo>
                      <a:cubicBezTo>
                        <a:pt x="553" y="2775"/>
                        <a:pt x="0" y="3328"/>
                        <a:pt x="0" y="4011"/>
                      </a:cubicBezTo>
                      <a:cubicBezTo>
                        <a:pt x="0" y="4695"/>
                        <a:pt x="553" y="5249"/>
                        <a:pt x="1237" y="5249"/>
                      </a:cubicBezTo>
                      <a:cubicBezTo>
                        <a:pt x="1920" y="5249"/>
                        <a:pt x="2474" y="4695"/>
                        <a:pt x="2474" y="4011"/>
                      </a:cubicBezTo>
                      <a:cubicBezTo>
                        <a:pt x="2474" y="3719"/>
                        <a:pt x="2369" y="3455"/>
                        <a:pt x="2199" y="3243"/>
                      </a:cubicBezTo>
                      <a:lnTo>
                        <a:pt x="3567" y="1876"/>
                      </a:lnTo>
                      <a:lnTo>
                        <a:pt x="6169" y="1876"/>
                      </a:lnTo>
                      <a:cubicBezTo>
                        <a:pt x="6209" y="1876"/>
                        <a:pt x="6248" y="1860"/>
                        <a:pt x="6277" y="1831"/>
                      </a:cubicBezTo>
                      <a:lnTo>
                        <a:pt x="7801" y="308"/>
                      </a:lnTo>
                      <a:lnTo>
                        <a:pt x="11453" y="308"/>
                      </a:lnTo>
                      <a:cubicBezTo>
                        <a:pt x="11538" y="308"/>
                        <a:pt x="11607" y="239"/>
                        <a:pt x="11607" y="154"/>
                      </a:cubicBezTo>
                      <a:cubicBezTo>
                        <a:pt x="11607" y="69"/>
                        <a:pt x="11538" y="0"/>
                        <a:pt x="114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 rot="-5400000">
                  <a:off x="1750407" y="422964"/>
                  <a:ext cx="52725" cy="5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1042" extrusionOk="0">
                      <a:moveTo>
                        <a:pt x="522" y="0"/>
                      </a:moveTo>
                      <a:cubicBezTo>
                        <a:pt x="233" y="0"/>
                        <a:pt x="0" y="233"/>
                        <a:pt x="0" y="520"/>
                      </a:cubicBezTo>
                      <a:cubicBezTo>
                        <a:pt x="0" y="809"/>
                        <a:pt x="233" y="1042"/>
                        <a:pt x="522" y="1042"/>
                      </a:cubicBezTo>
                      <a:cubicBezTo>
                        <a:pt x="809" y="1042"/>
                        <a:pt x="1042" y="809"/>
                        <a:pt x="1042" y="520"/>
                      </a:cubicBezTo>
                      <a:cubicBezTo>
                        <a:pt x="1042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rot="-5400000">
                  <a:off x="391379" y="26361"/>
                  <a:ext cx="400701" cy="19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9" h="3897" extrusionOk="0">
                      <a:moveTo>
                        <a:pt x="3870" y="0"/>
                      </a:moveTo>
                      <a:cubicBezTo>
                        <a:pt x="3828" y="0"/>
                        <a:pt x="3789" y="17"/>
                        <a:pt x="3761" y="45"/>
                      </a:cubicBezTo>
                      <a:lnTo>
                        <a:pt x="2062" y="1744"/>
                      </a:lnTo>
                      <a:cubicBezTo>
                        <a:pt x="1844" y="1545"/>
                        <a:pt x="1556" y="1421"/>
                        <a:pt x="1237" y="1421"/>
                      </a:cubicBezTo>
                      <a:cubicBezTo>
                        <a:pt x="554" y="1421"/>
                        <a:pt x="0" y="1976"/>
                        <a:pt x="0" y="2659"/>
                      </a:cubicBezTo>
                      <a:cubicBezTo>
                        <a:pt x="0" y="3342"/>
                        <a:pt x="554" y="3897"/>
                        <a:pt x="1237" y="3897"/>
                      </a:cubicBezTo>
                      <a:cubicBezTo>
                        <a:pt x="1920" y="3897"/>
                        <a:pt x="2475" y="3342"/>
                        <a:pt x="2475" y="2659"/>
                      </a:cubicBezTo>
                      <a:cubicBezTo>
                        <a:pt x="2475" y="2406"/>
                        <a:pt x="2398" y="2171"/>
                        <a:pt x="2267" y="1974"/>
                      </a:cubicBezTo>
                      <a:lnTo>
                        <a:pt x="3932" y="308"/>
                      </a:lnTo>
                      <a:lnTo>
                        <a:pt x="7765" y="308"/>
                      </a:lnTo>
                      <a:cubicBezTo>
                        <a:pt x="7850" y="308"/>
                        <a:pt x="7919" y="239"/>
                        <a:pt x="7919" y="154"/>
                      </a:cubicBezTo>
                      <a:cubicBezTo>
                        <a:pt x="7919" y="69"/>
                        <a:pt x="7850" y="0"/>
                        <a:pt x="77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 rot="-5400000">
                  <a:off x="601269" y="236300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1"/>
                      </a:moveTo>
                      <a:cubicBezTo>
                        <a:pt x="235" y="1"/>
                        <a:pt x="1" y="233"/>
                        <a:pt x="1" y="522"/>
                      </a:cubicBezTo>
                      <a:cubicBezTo>
                        <a:pt x="1" y="809"/>
                        <a:pt x="235" y="1043"/>
                        <a:pt x="522" y="1043"/>
                      </a:cubicBezTo>
                      <a:cubicBezTo>
                        <a:pt x="810" y="1043"/>
                        <a:pt x="1043" y="809"/>
                        <a:pt x="1043" y="522"/>
                      </a:cubicBezTo>
                      <a:cubicBezTo>
                        <a:pt x="1043" y="233"/>
                        <a:pt x="810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 rot="-5400000">
                  <a:off x="176579" y="272429"/>
                  <a:ext cx="79240" cy="7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6" extrusionOk="0">
                      <a:moveTo>
                        <a:pt x="783" y="0"/>
                      </a:moveTo>
                      <a:cubicBezTo>
                        <a:pt x="350" y="0"/>
                        <a:pt x="0" y="350"/>
                        <a:pt x="0" y="783"/>
                      </a:cubicBezTo>
                      <a:cubicBezTo>
                        <a:pt x="0" y="1215"/>
                        <a:pt x="350" y="1565"/>
                        <a:pt x="783" y="1565"/>
                      </a:cubicBezTo>
                      <a:cubicBezTo>
                        <a:pt x="1215" y="1565"/>
                        <a:pt x="1565" y="1215"/>
                        <a:pt x="1565" y="783"/>
                      </a:cubicBezTo>
                      <a:cubicBezTo>
                        <a:pt x="1565" y="350"/>
                        <a:pt x="1215" y="0"/>
                        <a:pt x="7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 rot="-5400000">
                  <a:off x="100350" y="196149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5"/>
                      </a:moveTo>
                      <a:cubicBezTo>
                        <a:pt x="3466" y="155"/>
                        <a:pt x="4425" y="1112"/>
                        <a:pt x="4425" y="2290"/>
                      </a:cubicBezTo>
                      <a:cubicBezTo>
                        <a:pt x="4425" y="3467"/>
                        <a:pt x="3466" y="4426"/>
                        <a:pt x="2289" y="4426"/>
                      </a:cubicBezTo>
                      <a:cubicBezTo>
                        <a:pt x="1111" y="4426"/>
                        <a:pt x="154" y="3467"/>
                        <a:pt x="154" y="2290"/>
                      </a:cubicBezTo>
                      <a:cubicBezTo>
                        <a:pt x="154" y="1112"/>
                        <a:pt x="1111" y="155"/>
                        <a:pt x="2289" y="155"/>
                      </a:cubicBezTo>
                      <a:close/>
                      <a:moveTo>
                        <a:pt x="2289" y="1"/>
                      </a:moveTo>
                      <a:cubicBezTo>
                        <a:pt x="1026" y="1"/>
                        <a:pt x="0" y="1027"/>
                        <a:pt x="0" y="2290"/>
                      </a:cubicBezTo>
                      <a:cubicBezTo>
                        <a:pt x="0" y="3552"/>
                        <a:pt x="1026" y="4580"/>
                        <a:pt x="2289" y="4580"/>
                      </a:cubicBezTo>
                      <a:cubicBezTo>
                        <a:pt x="3551" y="4580"/>
                        <a:pt x="4579" y="3552"/>
                        <a:pt x="4579" y="2290"/>
                      </a:cubicBezTo>
                      <a:cubicBezTo>
                        <a:pt x="4579" y="1027"/>
                        <a:pt x="3551" y="1"/>
                        <a:pt x="22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rot="-5400000">
                  <a:off x="908311" y="141695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6"/>
                        <a:pt x="2214" y="1184"/>
                      </a:cubicBezTo>
                      <a:cubicBezTo>
                        <a:pt x="2214" y="1751"/>
                        <a:pt x="1751" y="2213"/>
                        <a:pt x="1184" y="2213"/>
                      </a:cubicBezTo>
                      <a:cubicBezTo>
                        <a:pt x="617" y="2213"/>
                        <a:pt x="156" y="1751"/>
                        <a:pt x="156" y="1184"/>
                      </a:cubicBezTo>
                      <a:cubicBezTo>
                        <a:pt x="156" y="616"/>
                        <a:pt x="617" y="154"/>
                        <a:pt x="1184" y="154"/>
                      </a:cubicBezTo>
                      <a:close/>
                      <a:moveTo>
                        <a:pt x="1184" y="0"/>
                      </a:moveTo>
                      <a:cubicBezTo>
                        <a:pt x="531" y="0"/>
                        <a:pt x="1" y="531"/>
                        <a:pt x="1" y="1184"/>
                      </a:cubicBezTo>
                      <a:cubicBezTo>
                        <a:pt x="1" y="1836"/>
                        <a:pt x="531" y="2367"/>
                        <a:pt x="1184" y="2367"/>
                      </a:cubicBezTo>
                      <a:cubicBezTo>
                        <a:pt x="1837" y="2367"/>
                        <a:pt x="2367" y="1836"/>
                        <a:pt x="2367" y="1184"/>
                      </a:cubicBezTo>
                      <a:cubicBezTo>
                        <a:pt x="2367" y="531"/>
                        <a:pt x="1837" y="0"/>
                        <a:pt x="1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rot="-5400000">
                  <a:off x="4055701" y="189669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7"/>
                        <a:pt x="2214" y="1184"/>
                      </a:cubicBezTo>
                      <a:cubicBezTo>
                        <a:pt x="2214" y="1751"/>
                        <a:pt x="1751" y="2212"/>
                        <a:pt x="1184" y="2212"/>
                      </a:cubicBezTo>
                      <a:cubicBezTo>
                        <a:pt x="616" y="2212"/>
                        <a:pt x="155" y="1751"/>
                        <a:pt x="155" y="1184"/>
                      </a:cubicBezTo>
                      <a:cubicBezTo>
                        <a:pt x="155" y="617"/>
                        <a:pt x="616" y="154"/>
                        <a:pt x="1184" y="154"/>
                      </a:cubicBezTo>
                      <a:close/>
                      <a:moveTo>
                        <a:pt x="1184" y="1"/>
                      </a:moveTo>
                      <a:cubicBezTo>
                        <a:pt x="531" y="1"/>
                        <a:pt x="0" y="531"/>
                        <a:pt x="0" y="1184"/>
                      </a:cubicBezTo>
                      <a:cubicBezTo>
                        <a:pt x="0" y="1837"/>
                        <a:pt x="531" y="2367"/>
                        <a:pt x="1184" y="2367"/>
                      </a:cubicBezTo>
                      <a:cubicBezTo>
                        <a:pt x="1836" y="2367"/>
                        <a:pt x="2367" y="1837"/>
                        <a:pt x="2367" y="1184"/>
                      </a:cubicBezTo>
                      <a:cubicBezTo>
                        <a:pt x="2367" y="531"/>
                        <a:pt x="1836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8" name="Google Shape;78;p2"/>
            <p:cNvSpPr/>
            <p:nvPr/>
          </p:nvSpPr>
          <p:spPr>
            <a:xfrm>
              <a:off x="8547511" y="3041416"/>
              <a:ext cx="53983" cy="53931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4" y="1"/>
                    <a:pt x="0" y="233"/>
                    <a:pt x="0" y="521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10" y="1042"/>
                    <a:pt x="1043" y="809"/>
                    <a:pt x="1043" y="521"/>
                  </a:cubicBezTo>
                  <a:cubicBezTo>
                    <a:pt x="1043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8" name="Google Shape;158;p4"/>
          <p:cNvGrpSpPr/>
          <p:nvPr/>
        </p:nvGrpSpPr>
        <p:grpSpPr>
          <a:xfrm>
            <a:off x="107100" y="539500"/>
            <a:ext cx="8594875" cy="4492900"/>
            <a:chOff x="107100" y="539500"/>
            <a:chExt cx="8594875" cy="4492900"/>
          </a:xfrm>
        </p:grpSpPr>
        <p:grpSp>
          <p:nvGrpSpPr>
            <p:cNvPr id="159" name="Google Shape;159;p4"/>
            <p:cNvGrpSpPr/>
            <p:nvPr/>
          </p:nvGrpSpPr>
          <p:grpSpPr>
            <a:xfrm>
              <a:off x="107100" y="3704901"/>
              <a:ext cx="612900" cy="1327499"/>
              <a:chOff x="107100" y="3704901"/>
              <a:chExt cx="612900" cy="1327499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85525" y="3704901"/>
                <a:ext cx="271201" cy="723536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6835" extrusionOk="0">
                    <a:moveTo>
                      <a:pt x="2344" y="1"/>
                    </a:moveTo>
                    <a:cubicBezTo>
                      <a:pt x="2293" y="1"/>
                      <a:pt x="2242" y="20"/>
                      <a:pt x="2204" y="58"/>
                    </a:cubicBezTo>
                    <a:lnTo>
                      <a:pt x="58" y="2205"/>
                    </a:lnTo>
                    <a:cubicBezTo>
                      <a:pt x="21" y="2242"/>
                      <a:pt x="0" y="2292"/>
                      <a:pt x="0" y="2345"/>
                    </a:cubicBezTo>
                    <a:lnTo>
                      <a:pt x="0" y="6636"/>
                    </a:lnTo>
                    <a:cubicBezTo>
                      <a:pt x="0" y="6746"/>
                      <a:pt x="89" y="6835"/>
                      <a:pt x="198" y="6835"/>
                    </a:cubicBezTo>
                    <a:cubicBezTo>
                      <a:pt x="308" y="6835"/>
                      <a:pt x="395" y="6746"/>
                      <a:pt x="395" y="6636"/>
                    </a:cubicBezTo>
                    <a:lnTo>
                      <a:pt x="395" y="2426"/>
                    </a:lnTo>
                    <a:lnTo>
                      <a:pt x="2484" y="339"/>
                    </a:lnTo>
                    <a:cubicBezTo>
                      <a:pt x="2561" y="262"/>
                      <a:pt x="2561" y="135"/>
                      <a:pt x="2484" y="58"/>
                    </a:cubicBezTo>
                    <a:cubicBezTo>
                      <a:pt x="2445" y="20"/>
                      <a:pt x="2394" y="1"/>
                      <a:pt x="2344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50291" y="45629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107100" y="441980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 rot="5400000">
              <a:off x="7894175" y="1076100"/>
              <a:ext cx="1344400" cy="271200"/>
              <a:chOff x="3686625" y="4603950"/>
              <a:chExt cx="1344400" cy="271200"/>
            </a:xfrm>
          </p:grpSpPr>
          <p:sp>
            <p:nvSpPr>
              <p:cNvPr id="164" name="Google Shape;164;p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4"/>
            <p:cNvSpPr/>
            <p:nvPr/>
          </p:nvSpPr>
          <p:spPr>
            <a:xfrm rot="5400000">
              <a:off x="8226025" y="2782025"/>
              <a:ext cx="680700" cy="175800"/>
            </a:xfrm>
            <a:prstGeom prst="roundRect">
              <a:avLst>
                <a:gd name="adj" fmla="val 50000"/>
              </a:avLst>
            </a:prstGeom>
            <a:solidFill>
              <a:srgbClr val="0054AC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71" name="Google Shape;171;p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72" name="Google Shape;172;p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200" name="Google Shape;200;p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201;p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202" name="Google Shape;202;p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4" name="Google Shape;1764;p33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5" name="Google Shape;1765;p33"/>
          <p:cNvGrpSpPr/>
          <p:nvPr/>
        </p:nvGrpSpPr>
        <p:grpSpPr>
          <a:xfrm flipH="1">
            <a:off x="158650" y="196831"/>
            <a:ext cx="8822200" cy="4890858"/>
            <a:chOff x="158650" y="196831"/>
            <a:chExt cx="8822200" cy="4890858"/>
          </a:xfrm>
        </p:grpSpPr>
        <p:grpSp>
          <p:nvGrpSpPr>
            <p:cNvPr id="1766" name="Google Shape;1766;p33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767" name="Google Shape;1767;p33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33"/>
            <p:cNvGrpSpPr/>
            <p:nvPr/>
          </p:nvGrpSpPr>
          <p:grpSpPr>
            <a:xfrm rot="10800000" flipH="1">
              <a:off x="158650" y="4066400"/>
              <a:ext cx="2222493" cy="1021289"/>
              <a:chOff x="100325" y="160761"/>
              <a:chExt cx="2222493" cy="1021289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1905818" y="160761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 rot="-5400000">
                <a:off x="1099099" y="-131715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7" name="Google Shape;1777;p33"/>
            <p:cNvGrpSpPr/>
            <p:nvPr/>
          </p:nvGrpSpPr>
          <p:grpSpPr>
            <a:xfrm rot="-5400000">
              <a:off x="6915358" y="1416516"/>
              <a:ext cx="3285167" cy="845798"/>
              <a:chOff x="5751733" y="4297691"/>
              <a:chExt cx="3285167" cy="845798"/>
            </a:xfrm>
          </p:grpSpPr>
          <p:sp>
            <p:nvSpPr>
              <p:cNvPr id="1778" name="Google Shape;1778;p33"/>
              <p:cNvSpPr/>
              <p:nvPr/>
            </p:nvSpPr>
            <p:spPr>
              <a:xfrm flipH="1">
                <a:off x="6071276" y="46059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5751733" y="48170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1" name="Google Shape;1781;p33"/>
            <p:cNvGrpSpPr/>
            <p:nvPr/>
          </p:nvGrpSpPr>
          <p:grpSpPr>
            <a:xfrm flipH="1">
              <a:off x="7541750" y="4351725"/>
              <a:ext cx="1439100" cy="504550"/>
              <a:chOff x="2539675" y="122850"/>
              <a:chExt cx="1439100" cy="504550"/>
            </a:xfrm>
          </p:grpSpPr>
          <p:sp>
            <p:nvSpPr>
              <p:cNvPr id="1782" name="Google Shape;1782;p33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4" name="Google Shape;1784;p33"/>
          <p:cNvGrpSpPr/>
          <p:nvPr/>
        </p:nvGrpSpPr>
        <p:grpSpPr>
          <a:xfrm flipH="1">
            <a:off x="-113379" y="147944"/>
            <a:ext cx="9219936" cy="5061256"/>
            <a:chOff x="76428" y="147944"/>
            <a:chExt cx="9219936" cy="5061256"/>
          </a:xfrm>
        </p:grpSpPr>
        <p:grpSp>
          <p:nvGrpSpPr>
            <p:cNvPr id="1785" name="Google Shape;1785;p33"/>
            <p:cNvGrpSpPr/>
            <p:nvPr/>
          </p:nvGrpSpPr>
          <p:grpSpPr>
            <a:xfrm>
              <a:off x="8036363" y="147944"/>
              <a:ext cx="1260001" cy="1682408"/>
              <a:chOff x="8036363" y="147944"/>
              <a:chExt cx="1260001" cy="1682408"/>
            </a:xfrm>
          </p:grpSpPr>
          <p:sp>
            <p:nvSpPr>
              <p:cNvPr id="1786" name="Google Shape;1786;p33"/>
              <p:cNvSpPr/>
              <p:nvPr/>
            </p:nvSpPr>
            <p:spPr>
              <a:xfrm rot="-5400000" flipH="1">
                <a:off x="8597834" y="-286011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 rot="-5400000" flipH="1">
                <a:off x="8624066" y="225534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 rot="-5400000" flipH="1">
                <a:off x="8200954" y="245416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3"/>
              <p:cNvSpPr/>
              <p:nvPr/>
            </p:nvSpPr>
            <p:spPr>
              <a:xfrm rot="-5400000" flipH="1">
                <a:off x="8701992" y="303408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 rot="-5400000" flipH="1">
                <a:off x="8386087" y="-13816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 rot="-5400000" flipH="1">
                <a:off x="8073387" y="407060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 rot="-5400000" flipH="1">
                <a:off x="8627065" y="857681"/>
                <a:ext cx="128028" cy="127976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75" extrusionOk="0">
                    <a:moveTo>
                      <a:pt x="1237" y="0"/>
                    </a:moveTo>
                    <a:cubicBezTo>
                      <a:pt x="555" y="0"/>
                      <a:pt x="1" y="555"/>
                      <a:pt x="1" y="1238"/>
                    </a:cubicBezTo>
                    <a:cubicBezTo>
                      <a:pt x="1" y="1921"/>
                      <a:pt x="555" y="2474"/>
                      <a:pt x="1237" y="2474"/>
                    </a:cubicBezTo>
                    <a:cubicBezTo>
                      <a:pt x="1921" y="2474"/>
                      <a:pt x="2475" y="1921"/>
                      <a:pt x="2475" y="1238"/>
                    </a:cubicBezTo>
                    <a:cubicBezTo>
                      <a:pt x="2475" y="555"/>
                      <a:pt x="1921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 rot="-5400000" flipH="1">
                <a:off x="8664166" y="894679"/>
                <a:ext cx="53879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2" y="1"/>
                    </a:moveTo>
                    <a:cubicBezTo>
                      <a:pt x="233" y="1"/>
                      <a:pt x="0" y="235"/>
                      <a:pt x="0" y="522"/>
                    </a:cubicBezTo>
                    <a:cubicBezTo>
                      <a:pt x="0" y="809"/>
                      <a:pt x="233" y="1043"/>
                      <a:pt x="522" y="1043"/>
                    </a:cubicBezTo>
                    <a:cubicBezTo>
                      <a:pt x="809" y="1043"/>
                      <a:pt x="1042" y="809"/>
                      <a:pt x="1042" y="522"/>
                    </a:cubicBezTo>
                    <a:cubicBezTo>
                      <a:pt x="1042" y="233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3"/>
              <p:cNvSpPr/>
              <p:nvPr/>
            </p:nvSpPr>
            <p:spPr>
              <a:xfrm rot="-5400000" flipH="1">
                <a:off x="8904891" y="702457"/>
                <a:ext cx="92712" cy="537861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402" extrusionOk="0">
                    <a:moveTo>
                      <a:pt x="1639" y="10402"/>
                    </a:moveTo>
                    <a:cubicBezTo>
                      <a:pt x="1554" y="10402"/>
                      <a:pt x="1485" y="10333"/>
                      <a:pt x="1485" y="10248"/>
                    </a:cubicBezTo>
                    <a:lnTo>
                      <a:pt x="1485" y="1703"/>
                    </a:lnTo>
                    <a:lnTo>
                      <a:pt x="61" y="279"/>
                    </a:lnTo>
                    <a:cubicBezTo>
                      <a:pt x="1" y="218"/>
                      <a:pt x="1" y="121"/>
                      <a:pt x="61" y="61"/>
                    </a:cubicBezTo>
                    <a:cubicBezTo>
                      <a:pt x="121" y="1"/>
                      <a:pt x="218" y="1"/>
                      <a:pt x="278" y="61"/>
                    </a:cubicBezTo>
                    <a:lnTo>
                      <a:pt x="1748" y="1531"/>
                    </a:lnTo>
                    <a:cubicBezTo>
                      <a:pt x="1776" y="1559"/>
                      <a:pt x="1793" y="1598"/>
                      <a:pt x="1793" y="1639"/>
                    </a:cubicBezTo>
                    <a:lnTo>
                      <a:pt x="1793" y="10248"/>
                    </a:lnTo>
                    <a:cubicBezTo>
                      <a:pt x="1793" y="10333"/>
                      <a:pt x="1724" y="10402"/>
                      <a:pt x="1639" y="104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3"/>
              <p:cNvSpPr/>
              <p:nvPr/>
            </p:nvSpPr>
            <p:spPr>
              <a:xfrm rot="-5400000" flipH="1">
                <a:off x="8561084" y="789644"/>
                <a:ext cx="553994" cy="916567"/>
              </a:xfrm>
              <a:custGeom>
                <a:avLst/>
                <a:gdLst/>
                <a:ahLst/>
                <a:cxnLst/>
                <a:rect l="l" t="t" r="r" b="b"/>
                <a:pathLst>
                  <a:path w="10714" h="17726" extrusionOk="0">
                    <a:moveTo>
                      <a:pt x="1237" y="0"/>
                    </a:moveTo>
                    <a:cubicBezTo>
                      <a:pt x="553" y="0"/>
                      <a:pt x="0" y="553"/>
                      <a:pt x="0" y="1237"/>
                    </a:cubicBezTo>
                    <a:cubicBezTo>
                      <a:pt x="0" y="1920"/>
                      <a:pt x="553" y="2474"/>
                      <a:pt x="1237" y="2474"/>
                    </a:cubicBezTo>
                    <a:cubicBezTo>
                      <a:pt x="1539" y="2474"/>
                      <a:pt x="1813" y="2362"/>
                      <a:pt x="2026" y="2182"/>
                    </a:cubicBezTo>
                    <a:lnTo>
                      <a:pt x="5616" y="5771"/>
                    </a:lnTo>
                    <a:lnTo>
                      <a:pt x="5616" y="12797"/>
                    </a:lnTo>
                    <a:cubicBezTo>
                      <a:pt x="5616" y="12839"/>
                      <a:pt x="5632" y="12878"/>
                      <a:pt x="5662" y="12906"/>
                    </a:cubicBezTo>
                    <a:cubicBezTo>
                      <a:pt x="5662" y="12906"/>
                      <a:pt x="10291" y="17537"/>
                      <a:pt x="10437" y="17681"/>
                    </a:cubicBezTo>
                    <a:cubicBezTo>
                      <a:pt x="10466" y="17711"/>
                      <a:pt x="10505" y="17726"/>
                      <a:pt x="10544" y="17726"/>
                    </a:cubicBezTo>
                    <a:cubicBezTo>
                      <a:pt x="10584" y="17726"/>
                      <a:pt x="10623" y="17710"/>
                      <a:pt x="10654" y="17681"/>
                    </a:cubicBezTo>
                    <a:cubicBezTo>
                      <a:pt x="10713" y="17620"/>
                      <a:pt x="10713" y="17524"/>
                      <a:pt x="10653" y="17463"/>
                    </a:cubicBezTo>
                    <a:lnTo>
                      <a:pt x="10654" y="17463"/>
                    </a:lnTo>
                    <a:cubicBezTo>
                      <a:pt x="10517" y="17327"/>
                      <a:pt x="6402" y="13211"/>
                      <a:pt x="5924" y="12733"/>
                    </a:cubicBezTo>
                    <a:lnTo>
                      <a:pt x="5924" y="5708"/>
                    </a:lnTo>
                    <a:cubicBezTo>
                      <a:pt x="5924" y="5667"/>
                      <a:pt x="5908" y="5627"/>
                      <a:pt x="5879" y="5599"/>
                    </a:cubicBezTo>
                    <a:lnTo>
                      <a:pt x="2238" y="1959"/>
                    </a:lnTo>
                    <a:cubicBezTo>
                      <a:pt x="2386" y="1754"/>
                      <a:pt x="2475" y="1507"/>
                      <a:pt x="2475" y="1237"/>
                    </a:cubicBezTo>
                    <a:cubicBezTo>
                      <a:pt x="2475" y="553"/>
                      <a:pt x="1920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 rot="-5400000" flipH="1">
                <a:off x="8416769" y="100795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9"/>
                      <a:pt x="234" y="1043"/>
                      <a:pt x="521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 rot="-5400000" flipH="1">
                <a:off x="8556514" y="1141804"/>
                <a:ext cx="236820" cy="236872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1" extrusionOk="0">
                    <a:moveTo>
                      <a:pt x="2290" y="156"/>
                    </a:moveTo>
                    <a:cubicBezTo>
                      <a:pt x="3468" y="156"/>
                      <a:pt x="4426" y="1113"/>
                      <a:pt x="4426" y="2291"/>
                    </a:cubicBezTo>
                    <a:cubicBezTo>
                      <a:pt x="4426" y="3468"/>
                      <a:pt x="3468" y="4427"/>
                      <a:pt x="2290" y="4427"/>
                    </a:cubicBezTo>
                    <a:cubicBezTo>
                      <a:pt x="1113" y="4427"/>
                      <a:pt x="154" y="3468"/>
                      <a:pt x="154" y="2291"/>
                    </a:cubicBezTo>
                    <a:cubicBezTo>
                      <a:pt x="154" y="1113"/>
                      <a:pt x="1113" y="156"/>
                      <a:pt x="2290" y="156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1" y="1028"/>
                      <a:pt x="1" y="2291"/>
                    </a:cubicBezTo>
                    <a:cubicBezTo>
                      <a:pt x="1" y="3553"/>
                      <a:pt x="1028" y="4580"/>
                      <a:pt x="2290" y="4580"/>
                    </a:cubicBezTo>
                    <a:cubicBezTo>
                      <a:pt x="3553" y="4580"/>
                      <a:pt x="4579" y="3553"/>
                      <a:pt x="4579" y="2291"/>
                    </a:cubicBezTo>
                    <a:cubicBezTo>
                      <a:pt x="4579" y="1028"/>
                      <a:pt x="3553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 rot="-5400000" flipH="1">
                <a:off x="8634414" y="1219756"/>
                <a:ext cx="81026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3" y="1"/>
                    </a:moveTo>
                    <a:cubicBezTo>
                      <a:pt x="351" y="1"/>
                      <a:pt x="1" y="351"/>
                      <a:pt x="1" y="784"/>
                    </a:cubicBezTo>
                    <a:cubicBezTo>
                      <a:pt x="1" y="1216"/>
                      <a:pt x="351" y="1566"/>
                      <a:pt x="783" y="1566"/>
                    </a:cubicBezTo>
                    <a:cubicBezTo>
                      <a:pt x="1216" y="1566"/>
                      <a:pt x="1566" y="1216"/>
                      <a:pt x="1566" y="784"/>
                    </a:cubicBezTo>
                    <a:cubicBezTo>
                      <a:pt x="1566" y="351"/>
                      <a:pt x="1216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3"/>
              <p:cNvSpPr/>
              <p:nvPr/>
            </p:nvSpPr>
            <p:spPr>
              <a:xfrm rot="-5400000" flipH="1">
                <a:off x="8796336" y="1534788"/>
                <a:ext cx="236820" cy="236820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1" y="154"/>
                    </a:moveTo>
                    <a:cubicBezTo>
                      <a:pt x="3468" y="154"/>
                      <a:pt x="4426" y="1113"/>
                      <a:pt x="4426" y="2290"/>
                    </a:cubicBezTo>
                    <a:cubicBezTo>
                      <a:pt x="4426" y="3468"/>
                      <a:pt x="3468" y="4427"/>
                      <a:pt x="2291" y="4427"/>
                    </a:cubicBezTo>
                    <a:cubicBezTo>
                      <a:pt x="1113" y="4427"/>
                      <a:pt x="155" y="3468"/>
                      <a:pt x="155" y="2290"/>
                    </a:cubicBezTo>
                    <a:cubicBezTo>
                      <a:pt x="155" y="1113"/>
                      <a:pt x="1113" y="154"/>
                      <a:pt x="2291" y="154"/>
                    </a:cubicBezTo>
                    <a:close/>
                    <a:moveTo>
                      <a:pt x="2291" y="1"/>
                    </a:moveTo>
                    <a:cubicBezTo>
                      <a:pt x="1028" y="1"/>
                      <a:pt x="1" y="1028"/>
                      <a:pt x="1" y="2290"/>
                    </a:cubicBezTo>
                    <a:cubicBezTo>
                      <a:pt x="1" y="3553"/>
                      <a:pt x="1028" y="4579"/>
                      <a:pt x="2291" y="4579"/>
                    </a:cubicBezTo>
                    <a:cubicBezTo>
                      <a:pt x="3553" y="4579"/>
                      <a:pt x="4579" y="3553"/>
                      <a:pt x="4579" y="2290"/>
                    </a:cubicBezTo>
                    <a:cubicBezTo>
                      <a:pt x="4579" y="1028"/>
                      <a:pt x="3553" y="1"/>
                      <a:pt x="2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3"/>
              <p:cNvSpPr/>
              <p:nvPr/>
            </p:nvSpPr>
            <p:spPr>
              <a:xfrm rot="-5400000" flipH="1">
                <a:off x="8874287" y="1612740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1"/>
                    </a:moveTo>
                    <a:cubicBezTo>
                      <a:pt x="350" y="1"/>
                      <a:pt x="0" y="351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5" y="1566"/>
                      <a:pt x="1565" y="1216"/>
                      <a:pt x="1565" y="783"/>
                    </a:cubicBezTo>
                    <a:cubicBezTo>
                      <a:pt x="1565" y="351"/>
                      <a:pt x="1215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 rot="-5400000" flipH="1">
                <a:off x="8783632" y="1393812"/>
                <a:ext cx="185061" cy="68802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13306" extrusionOk="0">
                    <a:moveTo>
                      <a:pt x="2341" y="0"/>
                    </a:moveTo>
                    <a:cubicBezTo>
                      <a:pt x="1657" y="0"/>
                      <a:pt x="1104" y="555"/>
                      <a:pt x="1104" y="1237"/>
                    </a:cubicBezTo>
                    <a:cubicBezTo>
                      <a:pt x="1104" y="1875"/>
                      <a:pt x="1588" y="2393"/>
                      <a:pt x="2206" y="2462"/>
                    </a:cubicBezTo>
                    <a:lnTo>
                      <a:pt x="2206" y="5094"/>
                    </a:lnTo>
                    <a:lnTo>
                      <a:pt x="45" y="7256"/>
                    </a:lnTo>
                    <a:cubicBezTo>
                      <a:pt x="17" y="7285"/>
                      <a:pt x="0" y="7324"/>
                      <a:pt x="0" y="7365"/>
                    </a:cubicBezTo>
                    <a:lnTo>
                      <a:pt x="0" y="13152"/>
                    </a:lnTo>
                    <a:cubicBezTo>
                      <a:pt x="0" y="13237"/>
                      <a:pt x="69" y="13306"/>
                      <a:pt x="154" y="13306"/>
                    </a:cubicBezTo>
                    <a:cubicBezTo>
                      <a:pt x="239" y="13306"/>
                      <a:pt x="307" y="13237"/>
                      <a:pt x="307" y="13152"/>
                    </a:cubicBezTo>
                    <a:lnTo>
                      <a:pt x="307" y="7429"/>
                    </a:lnTo>
                    <a:lnTo>
                      <a:pt x="2468" y="5267"/>
                    </a:lnTo>
                    <a:cubicBezTo>
                      <a:pt x="2498" y="5238"/>
                      <a:pt x="2513" y="5199"/>
                      <a:pt x="2513" y="5158"/>
                    </a:cubicBezTo>
                    <a:lnTo>
                      <a:pt x="2513" y="2457"/>
                    </a:lnTo>
                    <a:cubicBezTo>
                      <a:pt x="3115" y="2373"/>
                      <a:pt x="3578" y="1862"/>
                      <a:pt x="3578" y="1238"/>
                    </a:cubicBezTo>
                    <a:lnTo>
                      <a:pt x="3578" y="1237"/>
                    </a:lnTo>
                    <a:cubicBezTo>
                      <a:pt x="3578" y="555"/>
                      <a:pt x="3024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 rot="-5400000" flipH="1">
                <a:off x="8569151" y="1739376"/>
                <a:ext cx="53983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1"/>
                    </a:moveTo>
                    <a:cubicBezTo>
                      <a:pt x="234" y="1"/>
                      <a:pt x="0" y="233"/>
                      <a:pt x="0" y="521"/>
                    </a:cubicBezTo>
                    <a:cubicBezTo>
                      <a:pt x="0" y="809"/>
                      <a:pt x="234" y="1042"/>
                      <a:pt x="522" y="1042"/>
                    </a:cubicBezTo>
                    <a:cubicBezTo>
                      <a:pt x="810" y="1042"/>
                      <a:pt x="1043" y="809"/>
                      <a:pt x="1043" y="521"/>
                    </a:cubicBezTo>
                    <a:cubicBezTo>
                      <a:pt x="1043" y="233"/>
                      <a:pt x="810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3" name="Google Shape;1803;p33"/>
            <p:cNvGrpSpPr/>
            <p:nvPr/>
          </p:nvGrpSpPr>
          <p:grpSpPr>
            <a:xfrm>
              <a:off x="76428" y="3878198"/>
              <a:ext cx="947059" cy="1331003"/>
              <a:chOff x="5463078" y="3878198"/>
              <a:chExt cx="947059" cy="1331003"/>
            </a:xfrm>
          </p:grpSpPr>
          <p:sp>
            <p:nvSpPr>
              <p:cNvPr id="1804" name="Google Shape;1804;p33"/>
              <p:cNvSpPr/>
              <p:nvPr/>
            </p:nvSpPr>
            <p:spPr>
              <a:xfrm>
                <a:off x="5925793" y="4025353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5996893" y="4062429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06" name="Google Shape;1806;p33"/>
              <p:cNvGrpSpPr/>
              <p:nvPr/>
            </p:nvGrpSpPr>
            <p:grpSpPr>
              <a:xfrm>
                <a:off x="5463078" y="3878198"/>
                <a:ext cx="274737" cy="274677"/>
                <a:chOff x="1111176" y="-150810"/>
                <a:chExt cx="231748" cy="231697"/>
              </a:xfrm>
            </p:grpSpPr>
            <p:sp>
              <p:nvSpPr>
                <p:cNvPr id="1807" name="Google Shape;1807;p33"/>
                <p:cNvSpPr/>
                <p:nvPr/>
              </p:nvSpPr>
              <p:spPr>
                <a:xfrm rot="-5400000">
                  <a:off x="1187406" y="-74582"/>
                  <a:ext cx="79240" cy="7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3"/>
                <p:cNvSpPr/>
                <p:nvPr/>
              </p:nvSpPr>
              <p:spPr>
                <a:xfrm rot="-5400000">
                  <a:off x="1111201" y="-150836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9" name="Google Shape;1809;p33"/>
              <p:cNvSpPr/>
              <p:nvPr/>
            </p:nvSpPr>
            <p:spPr>
              <a:xfrm>
                <a:off x="5737830" y="4152868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5835302" y="418994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5576031" y="4457126"/>
                <a:ext cx="138369" cy="752034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5623397" y="4494150"/>
                <a:ext cx="53983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5815394" y="4613081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5893320" y="4690956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5" name="Google Shape;1815;p33"/>
          <p:cNvGrpSpPr/>
          <p:nvPr/>
        </p:nvGrpSpPr>
        <p:grpSpPr>
          <a:xfrm>
            <a:off x="488002" y="593782"/>
            <a:ext cx="8366378" cy="4301138"/>
            <a:chOff x="488002" y="593782"/>
            <a:chExt cx="8366378" cy="4301138"/>
          </a:xfrm>
        </p:grpSpPr>
        <p:grpSp>
          <p:nvGrpSpPr>
            <p:cNvPr id="1816" name="Google Shape;1816;p33"/>
            <p:cNvGrpSpPr/>
            <p:nvPr/>
          </p:nvGrpSpPr>
          <p:grpSpPr>
            <a:xfrm flipH="1">
              <a:off x="488002" y="593782"/>
              <a:ext cx="327473" cy="1061849"/>
              <a:chOff x="8367510" y="593782"/>
              <a:chExt cx="327473" cy="1061849"/>
            </a:xfrm>
          </p:grpSpPr>
          <p:sp>
            <p:nvSpPr>
              <p:cNvPr id="1817" name="Google Shape;1817;p33"/>
              <p:cNvSpPr/>
              <p:nvPr/>
            </p:nvSpPr>
            <p:spPr>
              <a:xfrm rot="-5400000" flipH="1">
                <a:off x="8367510" y="59378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 rot="-5400000" flipH="1">
                <a:off x="8457484" y="683756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 rot="-5400000" flipH="1">
                <a:off x="8545028" y="77124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 rot="-5400000" flipH="1">
                <a:off x="8461362" y="142201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0"/>
                    </a:moveTo>
                    <a:cubicBezTo>
                      <a:pt x="243" y="0"/>
                      <a:pt x="1" y="243"/>
                      <a:pt x="1" y="543"/>
                    </a:cubicBezTo>
                    <a:cubicBezTo>
                      <a:pt x="1" y="842"/>
                      <a:pt x="243" y="1084"/>
                      <a:pt x="543" y="1084"/>
                    </a:cubicBezTo>
                    <a:cubicBezTo>
                      <a:pt x="842" y="1084"/>
                      <a:pt x="1085" y="842"/>
                      <a:pt x="1085" y="543"/>
                    </a:cubicBezTo>
                    <a:cubicBezTo>
                      <a:pt x="1085" y="243"/>
                      <a:pt x="842" y="0"/>
                      <a:pt x="5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 rot="-5400000" flipH="1">
                <a:off x="8551337" y="151198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3" y="1084"/>
                      <a:pt x="1085" y="842"/>
                      <a:pt x="1085" y="542"/>
                    </a:cubicBezTo>
                    <a:cubicBezTo>
                      <a:pt x="1085" y="243"/>
                      <a:pt x="843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 rot="-5400000" flipH="1">
                <a:off x="8638881" y="159952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1" y="1084"/>
                      <a:pt x="1085" y="842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3" name="Google Shape;1823;p33"/>
            <p:cNvGrpSpPr/>
            <p:nvPr/>
          </p:nvGrpSpPr>
          <p:grpSpPr>
            <a:xfrm flipH="1">
              <a:off x="8152399" y="4661300"/>
              <a:ext cx="233569" cy="233621"/>
              <a:chOff x="6183667" y="4661300"/>
              <a:chExt cx="233569" cy="233621"/>
            </a:xfrm>
          </p:grpSpPr>
          <p:sp>
            <p:nvSpPr>
              <p:cNvPr id="1824" name="Google Shape;1824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7" name="Google Shape;1827;p33"/>
            <p:cNvGrpSpPr/>
            <p:nvPr/>
          </p:nvGrpSpPr>
          <p:grpSpPr>
            <a:xfrm flipH="1">
              <a:off x="8620811" y="3644575"/>
              <a:ext cx="233569" cy="233621"/>
              <a:chOff x="6183667" y="4661300"/>
              <a:chExt cx="233569" cy="233621"/>
            </a:xfrm>
          </p:grpSpPr>
          <p:sp>
            <p:nvSpPr>
              <p:cNvPr id="1828" name="Google Shape;1828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4"/>
          <p:cNvGrpSpPr/>
          <p:nvPr/>
        </p:nvGrpSpPr>
        <p:grpSpPr>
          <a:xfrm>
            <a:off x="158650" y="116591"/>
            <a:ext cx="8822200" cy="4935749"/>
            <a:chOff x="158650" y="116591"/>
            <a:chExt cx="8822200" cy="4935749"/>
          </a:xfrm>
        </p:grpSpPr>
        <p:grpSp>
          <p:nvGrpSpPr>
            <p:cNvPr id="1834" name="Google Shape;1834;p34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835" name="Google Shape;1835;p3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0" name="Google Shape;1840;p34"/>
            <p:cNvGrpSpPr/>
            <p:nvPr/>
          </p:nvGrpSpPr>
          <p:grpSpPr>
            <a:xfrm rot="10800000" flipH="1">
              <a:off x="158650" y="4066400"/>
              <a:ext cx="2268450" cy="985940"/>
              <a:chOff x="100325" y="196110"/>
              <a:chExt cx="2268450" cy="985940"/>
            </a:xfrm>
          </p:grpSpPr>
          <p:sp>
            <p:nvSpPr>
              <p:cNvPr id="1841" name="Google Shape;1841;p34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4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4"/>
              <p:cNvSpPr/>
              <p:nvPr/>
            </p:nvSpPr>
            <p:spPr>
              <a:xfrm>
                <a:off x="1951775" y="196110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4"/>
              <p:cNvSpPr/>
              <p:nvPr/>
            </p:nvSpPr>
            <p:spPr>
              <a:xfrm rot="-5400000">
                <a:off x="1140145" y="-98990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5" name="Google Shape;1845;p34"/>
            <p:cNvGrpSpPr/>
            <p:nvPr/>
          </p:nvGrpSpPr>
          <p:grpSpPr>
            <a:xfrm>
              <a:off x="5688834" y="116591"/>
              <a:ext cx="3292016" cy="834014"/>
              <a:chOff x="5744884" y="4297691"/>
              <a:chExt cx="3292016" cy="834014"/>
            </a:xfrm>
          </p:grpSpPr>
          <p:sp>
            <p:nvSpPr>
              <p:cNvPr id="1846" name="Google Shape;1846;p34"/>
              <p:cNvSpPr/>
              <p:nvPr/>
            </p:nvSpPr>
            <p:spPr>
              <a:xfrm flipH="1">
                <a:off x="6071264" y="46040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4"/>
              <p:cNvSpPr/>
              <p:nvPr/>
            </p:nvSpPr>
            <p:spPr>
              <a:xfrm>
                <a:off x="5744884" y="4805305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9" name="Google Shape;1849;p34"/>
            <p:cNvGrpSpPr/>
            <p:nvPr/>
          </p:nvGrpSpPr>
          <p:grpSpPr>
            <a:xfrm rot="-5400000">
              <a:off x="7963500" y="4015075"/>
              <a:ext cx="1439100" cy="504550"/>
              <a:chOff x="2539675" y="122850"/>
              <a:chExt cx="1439100" cy="504550"/>
            </a:xfrm>
          </p:grpSpPr>
          <p:sp>
            <p:nvSpPr>
              <p:cNvPr id="1850" name="Google Shape;1850;p34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2" name="Google Shape;1852;p3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853" name="Google Shape;1853;p3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854" name="Google Shape;1854;p3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5" name="Google Shape;1865;p3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66" name="Google Shape;1866;p3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2" name="Google Shape;1872;p3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873" name="Google Shape;1873;p3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874" name="Google Shape;1874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7" name="Google Shape;1877;p3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878" name="Google Shape;1878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1" name="Google Shape;1881;p3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1882" name="Google Shape;1882;p3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3" name="Google Shape;1883;p3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1884" name="Google Shape;1884;p3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unit-tutorial/1432" TargetMode="External"/><Relationship Id="rId2" Type="http://schemas.openxmlformats.org/officeDocument/2006/relationships/hyperlink" Target="https://sebastian-bergmann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media.com.br/guia/linguagem-php/387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8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Testes Unitários</a:t>
            </a:r>
          </a:p>
        </p:txBody>
      </p:sp>
      <p:sp>
        <p:nvSpPr>
          <p:cNvPr id="1897" name="Google Shape;1897;p38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 Mizael</a:t>
            </a:r>
            <a:endParaRPr dirty="0"/>
          </a:p>
        </p:txBody>
      </p:sp>
      <p:grpSp>
        <p:nvGrpSpPr>
          <p:cNvPr id="1898" name="Google Shape;1898;p38"/>
          <p:cNvGrpSpPr/>
          <p:nvPr/>
        </p:nvGrpSpPr>
        <p:grpSpPr>
          <a:xfrm>
            <a:off x="777562" y="-76204"/>
            <a:ext cx="3170770" cy="1162283"/>
            <a:chOff x="777562" y="-76204"/>
            <a:chExt cx="3170770" cy="1162283"/>
          </a:xfrm>
        </p:grpSpPr>
        <p:sp>
          <p:nvSpPr>
            <p:cNvPr id="1899" name="Google Shape;1899;p38"/>
            <p:cNvSpPr/>
            <p:nvPr/>
          </p:nvSpPr>
          <p:spPr>
            <a:xfrm rot="-5400000">
              <a:off x="3075054" y="76684"/>
              <a:ext cx="875835" cy="570060"/>
            </a:xfrm>
            <a:custGeom>
              <a:avLst/>
              <a:gdLst/>
              <a:ahLst/>
              <a:cxnLst/>
              <a:rect l="l" t="t" r="r" b="b"/>
              <a:pathLst>
                <a:path w="17309" h="11266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1"/>
                    <a:pt x="555" y="2476"/>
                    <a:pt x="1239" y="2476"/>
                  </a:cubicBezTo>
                  <a:cubicBezTo>
                    <a:pt x="1525" y="2476"/>
                    <a:pt x="1785" y="2374"/>
                    <a:pt x="1994" y="2211"/>
                  </a:cubicBezTo>
                  <a:lnTo>
                    <a:pt x="3382" y="3600"/>
                  </a:lnTo>
                  <a:lnTo>
                    <a:pt x="3382" y="5884"/>
                  </a:lnTo>
                  <a:cubicBezTo>
                    <a:pt x="3382" y="5925"/>
                    <a:pt x="3399" y="5964"/>
                    <a:pt x="3428" y="5993"/>
                  </a:cubicBezTo>
                  <a:lnTo>
                    <a:pt x="5480" y="8046"/>
                  </a:lnTo>
                  <a:cubicBezTo>
                    <a:pt x="5509" y="8074"/>
                    <a:pt x="5548" y="8091"/>
                    <a:pt x="5589" y="8091"/>
                  </a:cubicBezTo>
                  <a:lnTo>
                    <a:pt x="13901" y="8091"/>
                  </a:lnTo>
                  <a:lnTo>
                    <a:pt x="17030" y="11220"/>
                  </a:lnTo>
                  <a:cubicBezTo>
                    <a:pt x="17061" y="11250"/>
                    <a:pt x="17100" y="11265"/>
                    <a:pt x="17139" y="11265"/>
                  </a:cubicBezTo>
                  <a:cubicBezTo>
                    <a:pt x="17179" y="11265"/>
                    <a:pt x="17218" y="11250"/>
                    <a:pt x="17248" y="11220"/>
                  </a:cubicBezTo>
                  <a:cubicBezTo>
                    <a:pt x="17308" y="11160"/>
                    <a:pt x="17308" y="11063"/>
                    <a:pt x="17248" y="11003"/>
                  </a:cubicBezTo>
                  <a:lnTo>
                    <a:pt x="14074" y="7829"/>
                  </a:lnTo>
                  <a:cubicBezTo>
                    <a:pt x="14045" y="7799"/>
                    <a:pt x="14006" y="7782"/>
                    <a:pt x="13965" y="7782"/>
                  </a:cubicBezTo>
                  <a:lnTo>
                    <a:pt x="5653" y="7782"/>
                  </a:lnTo>
                  <a:lnTo>
                    <a:pt x="3691" y="5820"/>
                  </a:lnTo>
                  <a:lnTo>
                    <a:pt x="3691" y="3536"/>
                  </a:lnTo>
                  <a:cubicBezTo>
                    <a:pt x="3691" y="3495"/>
                    <a:pt x="3674" y="3456"/>
                    <a:pt x="3644" y="3427"/>
                  </a:cubicBezTo>
                  <a:lnTo>
                    <a:pt x="2212" y="1993"/>
                  </a:lnTo>
                  <a:cubicBezTo>
                    <a:pt x="2375" y="1784"/>
                    <a:pt x="2475" y="1524"/>
                    <a:pt x="2475" y="1238"/>
                  </a:cubicBezTo>
                  <a:cubicBezTo>
                    <a:pt x="2475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 rot="-5400000">
              <a:off x="3264223" y="710575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 rot="-5400000">
              <a:off x="2429519" y="181451"/>
              <a:ext cx="816380" cy="332138"/>
            </a:xfrm>
            <a:custGeom>
              <a:avLst/>
              <a:gdLst/>
              <a:ahLst/>
              <a:cxnLst/>
              <a:rect l="l" t="t" r="r" b="b"/>
              <a:pathLst>
                <a:path w="16134" h="6564" extrusionOk="0">
                  <a:moveTo>
                    <a:pt x="15965" y="1"/>
                  </a:moveTo>
                  <a:cubicBezTo>
                    <a:pt x="15926" y="1"/>
                    <a:pt x="15886" y="16"/>
                    <a:pt x="15856" y="46"/>
                  </a:cubicBezTo>
                  <a:lnTo>
                    <a:pt x="12384" y="3518"/>
                  </a:lnTo>
                  <a:lnTo>
                    <a:pt x="3033" y="3518"/>
                  </a:lnTo>
                  <a:cubicBezTo>
                    <a:pt x="2992" y="3518"/>
                    <a:pt x="2953" y="3535"/>
                    <a:pt x="2924" y="3563"/>
                  </a:cubicBezTo>
                  <a:lnTo>
                    <a:pt x="2070" y="4417"/>
                  </a:lnTo>
                  <a:cubicBezTo>
                    <a:pt x="1850" y="4216"/>
                    <a:pt x="1560" y="4089"/>
                    <a:pt x="1237" y="4089"/>
                  </a:cubicBezTo>
                  <a:cubicBezTo>
                    <a:pt x="554" y="4089"/>
                    <a:pt x="1" y="4643"/>
                    <a:pt x="1" y="5327"/>
                  </a:cubicBezTo>
                  <a:cubicBezTo>
                    <a:pt x="1" y="6010"/>
                    <a:pt x="554" y="6563"/>
                    <a:pt x="1237" y="6563"/>
                  </a:cubicBezTo>
                  <a:cubicBezTo>
                    <a:pt x="1921" y="6563"/>
                    <a:pt x="2475" y="6010"/>
                    <a:pt x="2475" y="5327"/>
                  </a:cubicBezTo>
                  <a:cubicBezTo>
                    <a:pt x="2475" y="5076"/>
                    <a:pt x="2399" y="4844"/>
                    <a:pt x="2272" y="4649"/>
                  </a:cubicBezTo>
                  <a:lnTo>
                    <a:pt x="3096" y="3825"/>
                  </a:lnTo>
                  <a:lnTo>
                    <a:pt x="12448" y="3825"/>
                  </a:lnTo>
                  <a:cubicBezTo>
                    <a:pt x="12488" y="3825"/>
                    <a:pt x="12527" y="3809"/>
                    <a:pt x="12557" y="3781"/>
                  </a:cubicBezTo>
                  <a:lnTo>
                    <a:pt x="16074" y="264"/>
                  </a:lnTo>
                  <a:cubicBezTo>
                    <a:pt x="16134" y="203"/>
                    <a:pt x="16134" y="106"/>
                    <a:pt x="16074" y="46"/>
                  </a:cubicBezTo>
                  <a:cubicBezTo>
                    <a:pt x="16043" y="16"/>
                    <a:pt x="16004" y="1"/>
                    <a:pt x="15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 rot="-5400000">
              <a:off x="2914826" y="666654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0" y="0"/>
                  </a:moveTo>
                  <a:cubicBezTo>
                    <a:pt x="233" y="0"/>
                    <a:pt x="0" y="233"/>
                    <a:pt x="0" y="522"/>
                  </a:cubicBezTo>
                  <a:cubicBezTo>
                    <a:pt x="0" y="809"/>
                    <a:pt x="233" y="1043"/>
                    <a:pt x="520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 rot="-5400000">
              <a:off x="2465575" y="428254"/>
              <a:ext cx="1146697" cy="168953"/>
            </a:xfrm>
            <a:custGeom>
              <a:avLst/>
              <a:gdLst/>
              <a:ahLst/>
              <a:cxnLst/>
              <a:rect l="l" t="t" r="r" b="b"/>
              <a:pathLst>
                <a:path w="22662" h="3339" extrusionOk="0">
                  <a:moveTo>
                    <a:pt x="1237" y="0"/>
                  </a:moveTo>
                  <a:cubicBezTo>
                    <a:pt x="554" y="0"/>
                    <a:pt x="1" y="553"/>
                    <a:pt x="1" y="1237"/>
                  </a:cubicBezTo>
                  <a:cubicBezTo>
                    <a:pt x="1" y="1920"/>
                    <a:pt x="554" y="2475"/>
                    <a:pt x="1237" y="2475"/>
                  </a:cubicBezTo>
                  <a:cubicBezTo>
                    <a:pt x="1562" y="2475"/>
                    <a:pt x="1857" y="2347"/>
                    <a:pt x="2076" y="2141"/>
                  </a:cubicBezTo>
                  <a:lnTo>
                    <a:pt x="3230" y="3294"/>
                  </a:lnTo>
                  <a:cubicBezTo>
                    <a:pt x="3259" y="3323"/>
                    <a:pt x="3298" y="3339"/>
                    <a:pt x="3339" y="3339"/>
                  </a:cubicBezTo>
                  <a:lnTo>
                    <a:pt x="7566" y="3339"/>
                  </a:lnTo>
                  <a:cubicBezTo>
                    <a:pt x="7608" y="3339"/>
                    <a:pt x="7647" y="3323"/>
                    <a:pt x="7675" y="3294"/>
                  </a:cubicBezTo>
                  <a:lnTo>
                    <a:pt x="8719" y="2251"/>
                  </a:lnTo>
                  <a:lnTo>
                    <a:pt x="13252" y="2251"/>
                  </a:lnTo>
                  <a:cubicBezTo>
                    <a:pt x="13292" y="2251"/>
                    <a:pt x="13331" y="2235"/>
                    <a:pt x="13360" y="2206"/>
                  </a:cubicBezTo>
                  <a:lnTo>
                    <a:pt x="15246" y="319"/>
                  </a:lnTo>
                  <a:lnTo>
                    <a:pt x="20131" y="319"/>
                  </a:lnTo>
                  <a:lnTo>
                    <a:pt x="22385" y="2575"/>
                  </a:lnTo>
                  <a:cubicBezTo>
                    <a:pt x="22415" y="2605"/>
                    <a:pt x="22455" y="2619"/>
                    <a:pt x="22494" y="2619"/>
                  </a:cubicBezTo>
                  <a:cubicBezTo>
                    <a:pt x="22533" y="2619"/>
                    <a:pt x="22572" y="2605"/>
                    <a:pt x="22603" y="2575"/>
                  </a:cubicBezTo>
                  <a:cubicBezTo>
                    <a:pt x="22662" y="2515"/>
                    <a:pt x="22662" y="2417"/>
                    <a:pt x="22603" y="2358"/>
                  </a:cubicBezTo>
                  <a:lnTo>
                    <a:pt x="20303" y="57"/>
                  </a:lnTo>
                  <a:cubicBezTo>
                    <a:pt x="20274" y="29"/>
                    <a:pt x="20235" y="12"/>
                    <a:pt x="20193" y="12"/>
                  </a:cubicBezTo>
                  <a:lnTo>
                    <a:pt x="15182" y="12"/>
                  </a:lnTo>
                  <a:cubicBezTo>
                    <a:pt x="15141" y="12"/>
                    <a:pt x="15102" y="29"/>
                    <a:pt x="15073" y="57"/>
                  </a:cubicBezTo>
                  <a:lnTo>
                    <a:pt x="13188" y="1944"/>
                  </a:lnTo>
                  <a:lnTo>
                    <a:pt x="8655" y="1944"/>
                  </a:lnTo>
                  <a:cubicBezTo>
                    <a:pt x="8614" y="1944"/>
                    <a:pt x="8575" y="1959"/>
                    <a:pt x="8547" y="1989"/>
                  </a:cubicBezTo>
                  <a:lnTo>
                    <a:pt x="7503" y="3031"/>
                  </a:lnTo>
                  <a:lnTo>
                    <a:pt x="3402" y="3031"/>
                  </a:lnTo>
                  <a:lnTo>
                    <a:pt x="2276" y="1906"/>
                  </a:lnTo>
                  <a:cubicBezTo>
                    <a:pt x="2400" y="1712"/>
                    <a:pt x="2475" y="1484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 rot="-5400000">
              <a:off x="2990651" y="997048"/>
              <a:ext cx="52776" cy="52826"/>
            </a:xfrm>
            <a:custGeom>
              <a:avLst/>
              <a:gdLst/>
              <a:ahLst/>
              <a:cxnLst/>
              <a:rect l="l" t="t" r="r" b="b"/>
              <a:pathLst>
                <a:path w="1043" h="1044" extrusionOk="0">
                  <a:moveTo>
                    <a:pt x="521" y="0"/>
                  </a:moveTo>
                  <a:cubicBezTo>
                    <a:pt x="234" y="0"/>
                    <a:pt x="1" y="233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10" y="1043"/>
                    <a:pt x="1042" y="809"/>
                    <a:pt x="1042" y="522"/>
                  </a:cubicBezTo>
                  <a:cubicBezTo>
                    <a:pt x="1042" y="233"/>
                    <a:pt x="810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 rot="-5400000">
              <a:off x="2236301" y="192962"/>
              <a:ext cx="727628" cy="190914"/>
            </a:xfrm>
            <a:custGeom>
              <a:avLst/>
              <a:gdLst/>
              <a:ahLst/>
              <a:cxnLst/>
              <a:rect l="l" t="t" r="r" b="b"/>
              <a:pathLst>
                <a:path w="14380" h="3773" extrusionOk="0">
                  <a:moveTo>
                    <a:pt x="3670" y="0"/>
                  </a:moveTo>
                  <a:cubicBezTo>
                    <a:pt x="3629" y="0"/>
                    <a:pt x="3590" y="17"/>
                    <a:pt x="3562" y="45"/>
                  </a:cubicBezTo>
                  <a:lnTo>
                    <a:pt x="2021" y="1585"/>
                  </a:lnTo>
                  <a:cubicBezTo>
                    <a:pt x="1807" y="1408"/>
                    <a:pt x="1538" y="1297"/>
                    <a:pt x="1237" y="1297"/>
                  </a:cubicBezTo>
                  <a:cubicBezTo>
                    <a:pt x="554" y="1297"/>
                    <a:pt x="1" y="1852"/>
                    <a:pt x="1" y="2535"/>
                  </a:cubicBezTo>
                  <a:cubicBezTo>
                    <a:pt x="1" y="3218"/>
                    <a:pt x="554" y="3773"/>
                    <a:pt x="1237" y="3773"/>
                  </a:cubicBezTo>
                  <a:cubicBezTo>
                    <a:pt x="1921" y="3773"/>
                    <a:pt x="2475" y="3218"/>
                    <a:pt x="2475" y="2535"/>
                  </a:cubicBezTo>
                  <a:cubicBezTo>
                    <a:pt x="2475" y="2262"/>
                    <a:pt x="2384" y="2011"/>
                    <a:pt x="2234" y="1807"/>
                  </a:cubicBezTo>
                  <a:lnTo>
                    <a:pt x="3734" y="308"/>
                  </a:lnTo>
                  <a:lnTo>
                    <a:pt x="14226" y="308"/>
                  </a:lnTo>
                  <a:cubicBezTo>
                    <a:pt x="14311" y="308"/>
                    <a:pt x="14380" y="239"/>
                    <a:pt x="14380" y="154"/>
                  </a:cubicBezTo>
                  <a:cubicBezTo>
                    <a:pt x="14380" y="69"/>
                    <a:pt x="14311" y="0"/>
                    <a:pt x="1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 rot="-5400000">
              <a:off x="2606568" y="563177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 rot="-5400000">
              <a:off x="1925792" y="254316"/>
              <a:ext cx="1032088" cy="372669"/>
            </a:xfrm>
            <a:custGeom>
              <a:avLst/>
              <a:gdLst/>
              <a:ahLst/>
              <a:cxnLst/>
              <a:rect l="l" t="t" r="r" b="b"/>
              <a:pathLst>
                <a:path w="20397" h="7365" extrusionOk="0">
                  <a:moveTo>
                    <a:pt x="14368" y="1"/>
                  </a:moveTo>
                  <a:cubicBezTo>
                    <a:pt x="14327" y="1"/>
                    <a:pt x="14288" y="16"/>
                    <a:pt x="14259" y="46"/>
                  </a:cubicBezTo>
                  <a:lnTo>
                    <a:pt x="11461" y="2844"/>
                  </a:lnTo>
                  <a:lnTo>
                    <a:pt x="4342" y="2844"/>
                  </a:lnTo>
                  <a:cubicBezTo>
                    <a:pt x="4301" y="2844"/>
                    <a:pt x="4262" y="2859"/>
                    <a:pt x="4233" y="2889"/>
                  </a:cubicBezTo>
                  <a:lnTo>
                    <a:pt x="1980" y="5142"/>
                  </a:lnTo>
                  <a:cubicBezTo>
                    <a:pt x="1771" y="4986"/>
                    <a:pt x="1517" y="4890"/>
                    <a:pt x="1237" y="4890"/>
                  </a:cubicBezTo>
                  <a:cubicBezTo>
                    <a:pt x="554" y="4890"/>
                    <a:pt x="1" y="5445"/>
                    <a:pt x="1" y="6128"/>
                  </a:cubicBezTo>
                  <a:cubicBezTo>
                    <a:pt x="1" y="6811"/>
                    <a:pt x="554" y="7364"/>
                    <a:pt x="1237" y="7364"/>
                  </a:cubicBezTo>
                  <a:cubicBezTo>
                    <a:pt x="1920" y="7364"/>
                    <a:pt x="2475" y="6811"/>
                    <a:pt x="2475" y="6128"/>
                  </a:cubicBezTo>
                  <a:cubicBezTo>
                    <a:pt x="2475" y="5835"/>
                    <a:pt x="2368" y="5569"/>
                    <a:pt x="2199" y="5357"/>
                  </a:cubicBezTo>
                  <a:lnTo>
                    <a:pt x="4405" y="3151"/>
                  </a:lnTo>
                  <a:lnTo>
                    <a:pt x="11524" y="3151"/>
                  </a:lnTo>
                  <a:cubicBezTo>
                    <a:pt x="11566" y="3151"/>
                    <a:pt x="11605" y="3135"/>
                    <a:pt x="11633" y="3106"/>
                  </a:cubicBezTo>
                  <a:lnTo>
                    <a:pt x="14431" y="308"/>
                  </a:lnTo>
                  <a:lnTo>
                    <a:pt x="20243" y="308"/>
                  </a:lnTo>
                  <a:cubicBezTo>
                    <a:pt x="20328" y="308"/>
                    <a:pt x="20397" y="239"/>
                    <a:pt x="20397" y="154"/>
                  </a:cubicBezTo>
                  <a:cubicBezTo>
                    <a:pt x="20397" y="69"/>
                    <a:pt x="20328" y="1"/>
                    <a:pt x="20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 rot="-5400000">
              <a:off x="2539168" y="867689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1" y="233"/>
                    <a:pt x="1" y="522"/>
                  </a:cubicBezTo>
                  <a:cubicBezTo>
                    <a:pt x="1" y="809"/>
                    <a:pt x="234" y="1042"/>
                    <a:pt x="522" y="1042"/>
                  </a:cubicBezTo>
                  <a:cubicBezTo>
                    <a:pt x="810" y="1042"/>
                    <a:pt x="1042" y="809"/>
                    <a:pt x="1042" y="522"/>
                  </a:cubicBezTo>
                  <a:cubicBezTo>
                    <a:pt x="1042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 rot="-5400000">
              <a:off x="1611712" y="25451"/>
              <a:ext cx="815824" cy="612513"/>
            </a:xfrm>
            <a:custGeom>
              <a:avLst/>
              <a:gdLst/>
              <a:ahLst/>
              <a:cxnLst/>
              <a:rect l="l" t="t" r="r" b="b"/>
              <a:pathLst>
                <a:path w="16123" h="12105" extrusionOk="0">
                  <a:moveTo>
                    <a:pt x="15953" y="0"/>
                  </a:moveTo>
                  <a:cubicBezTo>
                    <a:pt x="15914" y="0"/>
                    <a:pt x="15874" y="15"/>
                    <a:pt x="15844" y="45"/>
                  </a:cubicBezTo>
                  <a:lnTo>
                    <a:pt x="10731" y="5158"/>
                  </a:lnTo>
                  <a:lnTo>
                    <a:pt x="4716" y="5158"/>
                  </a:lnTo>
                  <a:cubicBezTo>
                    <a:pt x="4676" y="5158"/>
                    <a:pt x="4636" y="5175"/>
                    <a:pt x="4608" y="5203"/>
                  </a:cubicBezTo>
                  <a:lnTo>
                    <a:pt x="3421" y="6390"/>
                  </a:lnTo>
                  <a:cubicBezTo>
                    <a:pt x="3392" y="6420"/>
                    <a:pt x="3376" y="6459"/>
                    <a:pt x="3376" y="6500"/>
                  </a:cubicBezTo>
                  <a:lnTo>
                    <a:pt x="3376" y="8694"/>
                  </a:lnTo>
                  <a:lnTo>
                    <a:pt x="2093" y="9977"/>
                  </a:lnTo>
                  <a:cubicBezTo>
                    <a:pt x="1871" y="9763"/>
                    <a:pt x="1571" y="9631"/>
                    <a:pt x="1237" y="9631"/>
                  </a:cubicBezTo>
                  <a:cubicBezTo>
                    <a:pt x="554" y="9631"/>
                    <a:pt x="1" y="10185"/>
                    <a:pt x="1" y="10868"/>
                  </a:cubicBezTo>
                  <a:cubicBezTo>
                    <a:pt x="1" y="11552"/>
                    <a:pt x="554" y="12105"/>
                    <a:pt x="1237" y="12105"/>
                  </a:cubicBezTo>
                  <a:cubicBezTo>
                    <a:pt x="1921" y="12105"/>
                    <a:pt x="2475" y="11552"/>
                    <a:pt x="2475" y="10868"/>
                  </a:cubicBezTo>
                  <a:cubicBezTo>
                    <a:pt x="2475" y="10628"/>
                    <a:pt x="2404" y="10407"/>
                    <a:pt x="2287" y="10218"/>
                  </a:cubicBezTo>
                  <a:lnTo>
                    <a:pt x="3638" y="8866"/>
                  </a:lnTo>
                  <a:cubicBezTo>
                    <a:pt x="3667" y="8837"/>
                    <a:pt x="3683" y="8798"/>
                    <a:pt x="3683" y="8757"/>
                  </a:cubicBezTo>
                  <a:lnTo>
                    <a:pt x="3683" y="6563"/>
                  </a:lnTo>
                  <a:lnTo>
                    <a:pt x="4780" y="5466"/>
                  </a:lnTo>
                  <a:lnTo>
                    <a:pt x="10795" y="5466"/>
                  </a:lnTo>
                  <a:cubicBezTo>
                    <a:pt x="10835" y="5466"/>
                    <a:pt x="10874" y="5450"/>
                    <a:pt x="10904" y="5421"/>
                  </a:cubicBezTo>
                  <a:lnTo>
                    <a:pt x="16062" y="263"/>
                  </a:lnTo>
                  <a:cubicBezTo>
                    <a:pt x="16122" y="203"/>
                    <a:pt x="16122" y="106"/>
                    <a:pt x="16062" y="45"/>
                  </a:cubicBezTo>
                  <a:cubicBezTo>
                    <a:pt x="16032" y="15"/>
                    <a:pt x="15992" y="0"/>
                    <a:pt x="15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 rot="-5400000">
              <a:off x="2236906" y="650589"/>
              <a:ext cx="52725" cy="52776"/>
            </a:xfrm>
            <a:custGeom>
              <a:avLst/>
              <a:gdLst/>
              <a:ahLst/>
              <a:cxnLst/>
              <a:rect l="l" t="t" r="r" b="b"/>
              <a:pathLst>
                <a:path w="1042" h="1043" extrusionOk="0">
                  <a:moveTo>
                    <a:pt x="520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10"/>
                    <a:pt x="233" y="1042"/>
                    <a:pt x="520" y="1042"/>
                  </a:cubicBezTo>
                  <a:cubicBezTo>
                    <a:pt x="809" y="1042"/>
                    <a:pt x="1042" y="810"/>
                    <a:pt x="1042" y="522"/>
                  </a:cubicBezTo>
                  <a:cubicBezTo>
                    <a:pt x="1042" y="234"/>
                    <a:pt x="809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 rot="-5400000">
              <a:off x="1900010" y="148687"/>
              <a:ext cx="649957" cy="201793"/>
            </a:xfrm>
            <a:custGeom>
              <a:avLst/>
              <a:gdLst/>
              <a:ahLst/>
              <a:cxnLst/>
              <a:rect l="l" t="t" r="r" b="b"/>
              <a:pathLst>
                <a:path w="12845" h="3988" extrusionOk="0">
                  <a:moveTo>
                    <a:pt x="4160" y="0"/>
                  </a:moveTo>
                  <a:cubicBezTo>
                    <a:pt x="4119" y="0"/>
                    <a:pt x="4080" y="16"/>
                    <a:pt x="4052" y="45"/>
                  </a:cubicBezTo>
                  <a:lnTo>
                    <a:pt x="2161" y="1934"/>
                  </a:lnTo>
                  <a:cubicBezTo>
                    <a:pt x="1934" y="1678"/>
                    <a:pt x="1607" y="1514"/>
                    <a:pt x="1238" y="1514"/>
                  </a:cubicBezTo>
                  <a:cubicBezTo>
                    <a:pt x="555" y="1514"/>
                    <a:pt x="0" y="2068"/>
                    <a:pt x="0" y="2751"/>
                  </a:cubicBezTo>
                  <a:cubicBezTo>
                    <a:pt x="0" y="3435"/>
                    <a:pt x="555" y="3988"/>
                    <a:pt x="1238" y="3988"/>
                  </a:cubicBezTo>
                  <a:cubicBezTo>
                    <a:pt x="1921" y="3988"/>
                    <a:pt x="2476" y="3435"/>
                    <a:pt x="2476" y="2751"/>
                  </a:cubicBezTo>
                  <a:cubicBezTo>
                    <a:pt x="2476" y="2549"/>
                    <a:pt x="2423" y="2362"/>
                    <a:pt x="2338" y="2193"/>
                  </a:cubicBezTo>
                  <a:lnTo>
                    <a:pt x="4223" y="308"/>
                  </a:lnTo>
                  <a:lnTo>
                    <a:pt x="12691" y="308"/>
                  </a:lnTo>
                  <a:cubicBezTo>
                    <a:pt x="12776" y="308"/>
                    <a:pt x="12845" y="239"/>
                    <a:pt x="12845" y="154"/>
                  </a:cubicBezTo>
                  <a:cubicBezTo>
                    <a:pt x="12845" y="69"/>
                    <a:pt x="12776" y="0"/>
                    <a:pt x="12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 rot="-5400000">
              <a:off x="2236855" y="485531"/>
              <a:ext cx="52826" cy="52776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10"/>
                    <a:pt x="235" y="1042"/>
                    <a:pt x="522" y="1042"/>
                  </a:cubicBezTo>
                  <a:cubicBezTo>
                    <a:pt x="811" y="1042"/>
                    <a:pt x="1043" y="810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 rot="-5400000">
              <a:off x="1071656" y="291152"/>
              <a:ext cx="893444" cy="160351"/>
            </a:xfrm>
            <a:custGeom>
              <a:avLst/>
              <a:gdLst/>
              <a:ahLst/>
              <a:cxnLst/>
              <a:rect l="l" t="t" r="r" b="b"/>
              <a:pathLst>
                <a:path w="17657" h="3169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2"/>
                    <a:pt x="555" y="2475"/>
                    <a:pt x="1239" y="2475"/>
                  </a:cubicBezTo>
                  <a:cubicBezTo>
                    <a:pt x="1547" y="2475"/>
                    <a:pt x="1826" y="2359"/>
                    <a:pt x="2043" y="2172"/>
                  </a:cubicBezTo>
                  <a:lnTo>
                    <a:pt x="2994" y="3123"/>
                  </a:lnTo>
                  <a:cubicBezTo>
                    <a:pt x="3023" y="3152"/>
                    <a:pt x="3062" y="3169"/>
                    <a:pt x="3103" y="3169"/>
                  </a:cubicBezTo>
                  <a:lnTo>
                    <a:pt x="7848" y="3169"/>
                  </a:lnTo>
                  <a:cubicBezTo>
                    <a:pt x="7890" y="3169"/>
                    <a:pt x="7929" y="3152"/>
                    <a:pt x="7957" y="3123"/>
                  </a:cubicBezTo>
                  <a:lnTo>
                    <a:pt x="10366" y="713"/>
                  </a:lnTo>
                  <a:lnTo>
                    <a:pt x="17503" y="713"/>
                  </a:lnTo>
                  <a:cubicBezTo>
                    <a:pt x="17588" y="713"/>
                    <a:pt x="17657" y="645"/>
                    <a:pt x="17657" y="560"/>
                  </a:cubicBezTo>
                  <a:cubicBezTo>
                    <a:pt x="17657" y="475"/>
                    <a:pt x="17588" y="406"/>
                    <a:pt x="17503" y="406"/>
                  </a:cubicBezTo>
                  <a:lnTo>
                    <a:pt x="10304" y="406"/>
                  </a:lnTo>
                  <a:cubicBezTo>
                    <a:pt x="10262" y="406"/>
                    <a:pt x="10223" y="423"/>
                    <a:pt x="10195" y="451"/>
                  </a:cubicBezTo>
                  <a:lnTo>
                    <a:pt x="7784" y="2860"/>
                  </a:lnTo>
                  <a:lnTo>
                    <a:pt x="3167" y="2860"/>
                  </a:lnTo>
                  <a:lnTo>
                    <a:pt x="2252" y="1946"/>
                  </a:lnTo>
                  <a:cubicBezTo>
                    <a:pt x="2392" y="1745"/>
                    <a:pt x="2476" y="1502"/>
                    <a:pt x="2476" y="1238"/>
                  </a:cubicBezTo>
                  <a:cubicBezTo>
                    <a:pt x="2476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 rot="-5400000">
              <a:off x="1474432" y="728994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0" y="234"/>
                    <a:pt x="0" y="522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09" y="1042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 rot="-5400000">
              <a:off x="810480" y="235264"/>
              <a:ext cx="831611" cy="208674"/>
            </a:xfrm>
            <a:custGeom>
              <a:avLst/>
              <a:gdLst/>
              <a:ahLst/>
              <a:cxnLst/>
              <a:rect l="l" t="t" r="r" b="b"/>
              <a:pathLst>
                <a:path w="16435" h="4124" extrusionOk="0">
                  <a:moveTo>
                    <a:pt x="16265" y="1"/>
                  </a:moveTo>
                  <a:cubicBezTo>
                    <a:pt x="16226" y="1"/>
                    <a:pt x="16186" y="16"/>
                    <a:pt x="16156" y="45"/>
                  </a:cubicBezTo>
                  <a:lnTo>
                    <a:pt x="14046" y="2155"/>
                  </a:lnTo>
                  <a:lnTo>
                    <a:pt x="9583" y="2155"/>
                  </a:lnTo>
                  <a:lnTo>
                    <a:pt x="8415" y="987"/>
                  </a:lnTo>
                  <a:cubicBezTo>
                    <a:pt x="8387" y="959"/>
                    <a:pt x="8348" y="942"/>
                    <a:pt x="8307" y="942"/>
                  </a:cubicBezTo>
                  <a:lnTo>
                    <a:pt x="3135" y="942"/>
                  </a:lnTo>
                  <a:cubicBezTo>
                    <a:pt x="3094" y="942"/>
                    <a:pt x="3054" y="959"/>
                    <a:pt x="3026" y="987"/>
                  </a:cubicBezTo>
                  <a:lnTo>
                    <a:pt x="2052" y="1962"/>
                  </a:lnTo>
                  <a:cubicBezTo>
                    <a:pt x="1834" y="1770"/>
                    <a:pt x="1552" y="1649"/>
                    <a:pt x="1238" y="1649"/>
                  </a:cubicBezTo>
                  <a:cubicBezTo>
                    <a:pt x="555" y="1649"/>
                    <a:pt x="1" y="2204"/>
                    <a:pt x="1" y="2887"/>
                  </a:cubicBezTo>
                  <a:cubicBezTo>
                    <a:pt x="1" y="3570"/>
                    <a:pt x="555" y="4124"/>
                    <a:pt x="1238" y="4124"/>
                  </a:cubicBezTo>
                  <a:cubicBezTo>
                    <a:pt x="1922" y="4124"/>
                    <a:pt x="2475" y="3570"/>
                    <a:pt x="2475" y="2887"/>
                  </a:cubicBezTo>
                  <a:cubicBezTo>
                    <a:pt x="2475" y="2628"/>
                    <a:pt x="2396" y="2388"/>
                    <a:pt x="2259" y="2190"/>
                  </a:cubicBezTo>
                  <a:lnTo>
                    <a:pt x="3198" y="1250"/>
                  </a:lnTo>
                  <a:lnTo>
                    <a:pt x="8243" y="1250"/>
                  </a:lnTo>
                  <a:lnTo>
                    <a:pt x="9411" y="2418"/>
                  </a:lnTo>
                  <a:cubicBezTo>
                    <a:pt x="9439" y="2447"/>
                    <a:pt x="9478" y="2463"/>
                    <a:pt x="9520" y="2463"/>
                  </a:cubicBezTo>
                  <a:lnTo>
                    <a:pt x="14110" y="2463"/>
                  </a:lnTo>
                  <a:cubicBezTo>
                    <a:pt x="14150" y="2463"/>
                    <a:pt x="14189" y="2447"/>
                    <a:pt x="14219" y="2418"/>
                  </a:cubicBezTo>
                  <a:lnTo>
                    <a:pt x="16374" y="263"/>
                  </a:lnTo>
                  <a:cubicBezTo>
                    <a:pt x="16434" y="202"/>
                    <a:pt x="16434" y="105"/>
                    <a:pt x="16374" y="45"/>
                  </a:cubicBezTo>
                  <a:cubicBezTo>
                    <a:pt x="16344" y="16"/>
                    <a:pt x="16304" y="1"/>
                    <a:pt x="16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 rot="-5400000">
              <a:off x="1241670" y="666351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1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09"/>
                    <a:pt x="233" y="1044"/>
                    <a:pt x="521" y="1044"/>
                  </a:cubicBezTo>
                  <a:cubicBezTo>
                    <a:pt x="809" y="1044"/>
                    <a:pt x="1042" y="809"/>
                    <a:pt x="1042" y="522"/>
                  </a:cubicBezTo>
                  <a:cubicBezTo>
                    <a:pt x="1042" y="234"/>
                    <a:pt x="809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 rot="-5400000">
              <a:off x="1834961" y="776609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4" y="1"/>
                  </a:moveTo>
                  <a:cubicBezTo>
                    <a:pt x="244" y="1"/>
                    <a:pt x="1" y="243"/>
                    <a:pt x="1" y="542"/>
                  </a:cubicBezTo>
                  <a:cubicBezTo>
                    <a:pt x="1" y="841"/>
                    <a:pt x="244" y="1085"/>
                    <a:pt x="544" y="1085"/>
                  </a:cubicBezTo>
                  <a:cubicBezTo>
                    <a:pt x="843" y="1085"/>
                    <a:pt x="1085" y="841"/>
                    <a:pt x="1085" y="542"/>
                  </a:cubicBezTo>
                  <a:cubicBezTo>
                    <a:pt x="1085" y="243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 rot="-5400000">
              <a:off x="1749345" y="690942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4"/>
                    <a:pt x="543" y="1084"/>
                  </a:cubicBezTo>
                  <a:cubicBezTo>
                    <a:pt x="842" y="1084"/>
                    <a:pt x="1085" y="841"/>
                    <a:pt x="1085" y="541"/>
                  </a:cubicBezTo>
                  <a:cubicBezTo>
                    <a:pt x="1085" y="242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 rot="-5400000">
              <a:off x="1661249" y="602898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3"/>
                    <a:pt x="243" y="1085"/>
                    <a:pt x="542" y="1085"/>
                  </a:cubicBezTo>
                  <a:cubicBezTo>
                    <a:pt x="843" y="1085"/>
                    <a:pt x="1085" y="843"/>
                    <a:pt x="1085" y="542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 rot="-5400000">
              <a:off x="3792864" y="653435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3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6" y="1216"/>
                    <a:pt x="1566" y="783"/>
                  </a:cubicBezTo>
                  <a:cubicBezTo>
                    <a:pt x="1566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 rot="-5400000">
              <a:off x="3716635" y="577207"/>
              <a:ext cx="231697" cy="231697"/>
            </a:xfrm>
            <a:custGeom>
              <a:avLst/>
              <a:gdLst/>
              <a:ahLst/>
              <a:cxnLst/>
              <a:rect l="l" t="t" r="r" b="b"/>
              <a:pathLst>
                <a:path w="4579" h="4579" extrusionOk="0">
                  <a:moveTo>
                    <a:pt x="2289" y="154"/>
                  </a:moveTo>
                  <a:cubicBezTo>
                    <a:pt x="3466" y="154"/>
                    <a:pt x="4425" y="1111"/>
                    <a:pt x="4425" y="2289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2" y="4425"/>
                    <a:pt x="154" y="3466"/>
                    <a:pt x="154" y="2289"/>
                  </a:cubicBezTo>
                  <a:cubicBezTo>
                    <a:pt x="154" y="1111"/>
                    <a:pt x="1112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7"/>
                    <a:pt x="0" y="2289"/>
                  </a:cubicBezTo>
                  <a:cubicBezTo>
                    <a:pt x="0" y="3551"/>
                    <a:pt x="1026" y="4579"/>
                    <a:pt x="2289" y="4579"/>
                  </a:cubicBezTo>
                  <a:cubicBezTo>
                    <a:pt x="3552" y="4579"/>
                    <a:pt x="4579" y="3551"/>
                    <a:pt x="4579" y="2289"/>
                  </a:cubicBezTo>
                  <a:cubicBezTo>
                    <a:pt x="4579" y="1027"/>
                    <a:pt x="3552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 rot="-5400000">
              <a:off x="853791" y="565581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2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5" y="1216"/>
                    <a:pt x="1565" y="784"/>
                  </a:cubicBezTo>
                  <a:cubicBezTo>
                    <a:pt x="1565" y="352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 rot="-5400000">
              <a:off x="777587" y="489327"/>
              <a:ext cx="231697" cy="231748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89" y="154"/>
                  </a:moveTo>
                  <a:cubicBezTo>
                    <a:pt x="3466" y="154"/>
                    <a:pt x="4425" y="1112"/>
                    <a:pt x="4425" y="2290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1" y="4425"/>
                    <a:pt x="154" y="3468"/>
                    <a:pt x="154" y="2290"/>
                  </a:cubicBezTo>
                  <a:cubicBezTo>
                    <a:pt x="154" y="1113"/>
                    <a:pt x="1111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8"/>
                    <a:pt x="0" y="2290"/>
                  </a:cubicBezTo>
                  <a:cubicBezTo>
                    <a:pt x="0" y="3552"/>
                    <a:pt x="1026" y="4579"/>
                    <a:pt x="2289" y="4579"/>
                  </a:cubicBezTo>
                  <a:cubicBezTo>
                    <a:pt x="3551" y="4579"/>
                    <a:pt x="4579" y="3552"/>
                    <a:pt x="4579" y="2290"/>
                  </a:cubicBezTo>
                  <a:cubicBezTo>
                    <a:pt x="4579" y="1028"/>
                    <a:pt x="3551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38"/>
          <p:cNvGrpSpPr/>
          <p:nvPr/>
        </p:nvGrpSpPr>
        <p:grpSpPr>
          <a:xfrm>
            <a:off x="5312917" y="3045099"/>
            <a:ext cx="3288108" cy="2164123"/>
            <a:chOff x="5312917" y="3045099"/>
            <a:chExt cx="3288108" cy="2164123"/>
          </a:xfrm>
        </p:grpSpPr>
        <p:sp>
          <p:nvSpPr>
            <p:cNvPr id="1925" name="Google Shape;1925;p38"/>
            <p:cNvSpPr/>
            <p:nvPr/>
          </p:nvSpPr>
          <p:spPr>
            <a:xfrm>
              <a:off x="6484616" y="4292587"/>
              <a:ext cx="554005" cy="916586"/>
            </a:xfrm>
            <a:custGeom>
              <a:avLst/>
              <a:gdLst/>
              <a:ahLst/>
              <a:cxnLst/>
              <a:rect l="l" t="t" r="r" b="b"/>
              <a:pathLst>
                <a:path w="10714" h="17726" extrusionOk="0">
                  <a:moveTo>
                    <a:pt x="1237" y="0"/>
                  </a:moveTo>
                  <a:cubicBezTo>
                    <a:pt x="553" y="0"/>
                    <a:pt x="0" y="553"/>
                    <a:pt x="0" y="1237"/>
                  </a:cubicBezTo>
                  <a:cubicBezTo>
                    <a:pt x="0" y="1920"/>
                    <a:pt x="553" y="2474"/>
                    <a:pt x="1237" y="2474"/>
                  </a:cubicBezTo>
                  <a:cubicBezTo>
                    <a:pt x="1539" y="2474"/>
                    <a:pt x="1813" y="2362"/>
                    <a:pt x="2026" y="2182"/>
                  </a:cubicBezTo>
                  <a:lnTo>
                    <a:pt x="5616" y="5771"/>
                  </a:lnTo>
                  <a:lnTo>
                    <a:pt x="5616" y="12797"/>
                  </a:lnTo>
                  <a:cubicBezTo>
                    <a:pt x="5616" y="12839"/>
                    <a:pt x="5632" y="12878"/>
                    <a:pt x="5662" y="12906"/>
                  </a:cubicBezTo>
                  <a:cubicBezTo>
                    <a:pt x="5662" y="12906"/>
                    <a:pt x="10291" y="17537"/>
                    <a:pt x="10437" y="17681"/>
                  </a:cubicBezTo>
                  <a:cubicBezTo>
                    <a:pt x="10466" y="17711"/>
                    <a:pt x="10505" y="17726"/>
                    <a:pt x="10544" y="17726"/>
                  </a:cubicBezTo>
                  <a:cubicBezTo>
                    <a:pt x="10584" y="17726"/>
                    <a:pt x="10623" y="17710"/>
                    <a:pt x="10654" y="17681"/>
                  </a:cubicBezTo>
                  <a:cubicBezTo>
                    <a:pt x="10713" y="17620"/>
                    <a:pt x="10713" y="17524"/>
                    <a:pt x="10653" y="17463"/>
                  </a:cubicBezTo>
                  <a:lnTo>
                    <a:pt x="10654" y="17463"/>
                  </a:lnTo>
                  <a:cubicBezTo>
                    <a:pt x="10517" y="17327"/>
                    <a:pt x="6402" y="13211"/>
                    <a:pt x="5924" y="12733"/>
                  </a:cubicBezTo>
                  <a:lnTo>
                    <a:pt x="5924" y="5708"/>
                  </a:lnTo>
                  <a:cubicBezTo>
                    <a:pt x="5924" y="5667"/>
                    <a:pt x="5908" y="5627"/>
                    <a:pt x="5879" y="5599"/>
                  </a:cubicBezTo>
                  <a:lnTo>
                    <a:pt x="2238" y="1959"/>
                  </a:lnTo>
                  <a:cubicBezTo>
                    <a:pt x="2386" y="1754"/>
                    <a:pt x="2475" y="1507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6521639" y="4329559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4" y="0"/>
                    <a:pt x="1" y="234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09" y="1043"/>
                    <a:pt x="1042" y="810"/>
                    <a:pt x="1042" y="522"/>
                  </a:cubicBezTo>
                  <a:cubicBezTo>
                    <a:pt x="1042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6595480" y="4109381"/>
              <a:ext cx="1277356" cy="1062404"/>
            </a:xfrm>
            <a:custGeom>
              <a:avLst/>
              <a:gdLst/>
              <a:ahLst/>
              <a:cxnLst/>
              <a:rect l="l" t="t" r="r" b="b"/>
              <a:pathLst>
                <a:path w="24703" h="20546" extrusionOk="0">
                  <a:moveTo>
                    <a:pt x="1238" y="0"/>
                  </a:moveTo>
                  <a:cubicBezTo>
                    <a:pt x="555" y="0"/>
                    <a:pt x="1" y="553"/>
                    <a:pt x="1" y="1237"/>
                  </a:cubicBezTo>
                  <a:cubicBezTo>
                    <a:pt x="1" y="1920"/>
                    <a:pt x="555" y="2474"/>
                    <a:pt x="1238" y="2474"/>
                  </a:cubicBezTo>
                  <a:cubicBezTo>
                    <a:pt x="1922" y="2474"/>
                    <a:pt x="2415" y="1972"/>
                    <a:pt x="2466" y="1335"/>
                  </a:cubicBezTo>
                  <a:lnTo>
                    <a:pt x="11270" y="1335"/>
                  </a:lnTo>
                  <a:lnTo>
                    <a:pt x="14731" y="4796"/>
                  </a:lnTo>
                  <a:cubicBezTo>
                    <a:pt x="14759" y="4825"/>
                    <a:pt x="14798" y="4841"/>
                    <a:pt x="14839" y="4841"/>
                  </a:cubicBezTo>
                  <a:lnTo>
                    <a:pt x="19653" y="4841"/>
                  </a:lnTo>
                  <a:lnTo>
                    <a:pt x="21522" y="6710"/>
                  </a:lnTo>
                  <a:lnTo>
                    <a:pt x="21522" y="17534"/>
                  </a:lnTo>
                  <a:cubicBezTo>
                    <a:pt x="21522" y="17574"/>
                    <a:pt x="21539" y="17615"/>
                    <a:pt x="21567" y="17643"/>
                  </a:cubicBezTo>
                  <a:lnTo>
                    <a:pt x="24425" y="20500"/>
                  </a:lnTo>
                  <a:cubicBezTo>
                    <a:pt x="24455" y="20531"/>
                    <a:pt x="24494" y="20545"/>
                    <a:pt x="24533" y="20545"/>
                  </a:cubicBezTo>
                  <a:cubicBezTo>
                    <a:pt x="24573" y="20545"/>
                    <a:pt x="24612" y="20530"/>
                    <a:pt x="24642" y="20500"/>
                  </a:cubicBezTo>
                  <a:cubicBezTo>
                    <a:pt x="24702" y="20440"/>
                    <a:pt x="24702" y="20343"/>
                    <a:pt x="24642" y="20283"/>
                  </a:cubicBezTo>
                  <a:lnTo>
                    <a:pt x="21830" y="17470"/>
                  </a:lnTo>
                  <a:lnTo>
                    <a:pt x="21830" y="6646"/>
                  </a:lnTo>
                  <a:cubicBezTo>
                    <a:pt x="21830" y="6606"/>
                    <a:pt x="21814" y="6566"/>
                    <a:pt x="21785" y="6537"/>
                  </a:cubicBezTo>
                  <a:lnTo>
                    <a:pt x="19826" y="4579"/>
                  </a:lnTo>
                  <a:cubicBezTo>
                    <a:pt x="19797" y="4550"/>
                    <a:pt x="19758" y="4534"/>
                    <a:pt x="19717" y="4534"/>
                  </a:cubicBezTo>
                  <a:lnTo>
                    <a:pt x="14903" y="4534"/>
                  </a:lnTo>
                  <a:lnTo>
                    <a:pt x="11442" y="1072"/>
                  </a:lnTo>
                  <a:cubicBezTo>
                    <a:pt x="11413" y="1044"/>
                    <a:pt x="11374" y="1027"/>
                    <a:pt x="11333" y="1027"/>
                  </a:cubicBezTo>
                  <a:lnTo>
                    <a:pt x="2455" y="1027"/>
                  </a:lnTo>
                  <a:cubicBezTo>
                    <a:pt x="2354" y="445"/>
                    <a:pt x="1850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6632608" y="4146405"/>
              <a:ext cx="53880" cy="53880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0" y="0"/>
                  </a:moveTo>
                  <a:cubicBezTo>
                    <a:pt x="233" y="0"/>
                    <a:pt x="0" y="233"/>
                    <a:pt x="0" y="521"/>
                  </a:cubicBezTo>
                  <a:cubicBezTo>
                    <a:pt x="0" y="809"/>
                    <a:pt x="233" y="1042"/>
                    <a:pt x="520" y="1042"/>
                  </a:cubicBezTo>
                  <a:cubicBezTo>
                    <a:pt x="809" y="1042"/>
                    <a:pt x="1042" y="809"/>
                    <a:pt x="1042" y="521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7652367" y="3874672"/>
              <a:ext cx="446038" cy="1297109"/>
            </a:xfrm>
            <a:custGeom>
              <a:avLst/>
              <a:gdLst/>
              <a:ahLst/>
              <a:cxnLst/>
              <a:rect l="l" t="t" r="r" b="b"/>
              <a:pathLst>
                <a:path w="8626" h="25085" extrusionOk="0">
                  <a:moveTo>
                    <a:pt x="1237" y="1"/>
                  </a:moveTo>
                  <a:cubicBezTo>
                    <a:pt x="554" y="1"/>
                    <a:pt x="0" y="555"/>
                    <a:pt x="0" y="1238"/>
                  </a:cubicBezTo>
                  <a:cubicBezTo>
                    <a:pt x="0" y="1922"/>
                    <a:pt x="554" y="2475"/>
                    <a:pt x="1237" y="2475"/>
                  </a:cubicBezTo>
                  <a:cubicBezTo>
                    <a:pt x="1505" y="2475"/>
                    <a:pt x="1751" y="2389"/>
                    <a:pt x="1953" y="2243"/>
                  </a:cubicBezTo>
                  <a:lnTo>
                    <a:pt x="3697" y="3987"/>
                  </a:lnTo>
                  <a:cubicBezTo>
                    <a:pt x="3725" y="4015"/>
                    <a:pt x="3764" y="4032"/>
                    <a:pt x="3806" y="4032"/>
                  </a:cubicBezTo>
                  <a:lnTo>
                    <a:pt x="8318" y="4032"/>
                  </a:lnTo>
                  <a:lnTo>
                    <a:pt x="8318" y="8698"/>
                  </a:lnTo>
                  <a:lnTo>
                    <a:pt x="5868" y="11149"/>
                  </a:lnTo>
                  <a:cubicBezTo>
                    <a:pt x="5838" y="11178"/>
                    <a:pt x="5823" y="11217"/>
                    <a:pt x="5823" y="11257"/>
                  </a:cubicBezTo>
                  <a:lnTo>
                    <a:pt x="5823" y="24930"/>
                  </a:lnTo>
                  <a:cubicBezTo>
                    <a:pt x="5823" y="25016"/>
                    <a:pt x="5891" y="25084"/>
                    <a:pt x="5975" y="25084"/>
                  </a:cubicBezTo>
                  <a:cubicBezTo>
                    <a:pt x="6060" y="25084"/>
                    <a:pt x="6129" y="25016"/>
                    <a:pt x="6129" y="24930"/>
                  </a:cubicBezTo>
                  <a:lnTo>
                    <a:pt x="6129" y="11321"/>
                  </a:lnTo>
                  <a:lnTo>
                    <a:pt x="8581" y="8871"/>
                  </a:lnTo>
                  <a:cubicBezTo>
                    <a:pt x="8609" y="8842"/>
                    <a:pt x="8626" y="8803"/>
                    <a:pt x="8626" y="8762"/>
                  </a:cubicBezTo>
                  <a:lnTo>
                    <a:pt x="8626" y="3878"/>
                  </a:lnTo>
                  <a:cubicBezTo>
                    <a:pt x="8626" y="3793"/>
                    <a:pt x="8557" y="3724"/>
                    <a:pt x="8472" y="3724"/>
                  </a:cubicBezTo>
                  <a:lnTo>
                    <a:pt x="3870" y="3724"/>
                  </a:lnTo>
                  <a:lnTo>
                    <a:pt x="2178" y="2033"/>
                  </a:lnTo>
                  <a:cubicBezTo>
                    <a:pt x="2360" y="1818"/>
                    <a:pt x="2475" y="1542"/>
                    <a:pt x="2475" y="1238"/>
                  </a:cubicBezTo>
                  <a:cubicBezTo>
                    <a:pt x="2475" y="555"/>
                    <a:pt x="1920" y="1"/>
                    <a:pt x="1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7689391" y="3911748"/>
              <a:ext cx="53932" cy="53880"/>
            </a:xfrm>
            <a:custGeom>
              <a:avLst/>
              <a:gdLst/>
              <a:ahLst/>
              <a:cxnLst/>
              <a:rect l="l" t="t" r="r" b="b"/>
              <a:pathLst>
                <a:path w="1043" h="1042" extrusionOk="0">
                  <a:moveTo>
                    <a:pt x="521" y="0"/>
                  </a:moveTo>
                  <a:cubicBezTo>
                    <a:pt x="234" y="0"/>
                    <a:pt x="1" y="233"/>
                    <a:pt x="1" y="520"/>
                  </a:cubicBezTo>
                  <a:cubicBezTo>
                    <a:pt x="1" y="809"/>
                    <a:pt x="234" y="1042"/>
                    <a:pt x="521" y="1042"/>
                  </a:cubicBezTo>
                  <a:cubicBezTo>
                    <a:pt x="809" y="1042"/>
                    <a:pt x="1042" y="809"/>
                    <a:pt x="1042" y="520"/>
                  </a:cubicBezTo>
                  <a:cubicBezTo>
                    <a:pt x="1042" y="233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7484157" y="3118888"/>
              <a:ext cx="1031999" cy="2052881"/>
            </a:xfrm>
            <a:custGeom>
              <a:avLst/>
              <a:gdLst/>
              <a:ahLst/>
              <a:cxnLst/>
              <a:rect l="l" t="t" r="r" b="b"/>
              <a:pathLst>
                <a:path w="19958" h="39701" extrusionOk="0">
                  <a:moveTo>
                    <a:pt x="1238" y="0"/>
                  </a:moveTo>
                  <a:cubicBezTo>
                    <a:pt x="554" y="0"/>
                    <a:pt x="0" y="553"/>
                    <a:pt x="0" y="1237"/>
                  </a:cubicBezTo>
                  <a:cubicBezTo>
                    <a:pt x="0" y="1920"/>
                    <a:pt x="554" y="2474"/>
                    <a:pt x="1238" y="2474"/>
                  </a:cubicBezTo>
                  <a:cubicBezTo>
                    <a:pt x="1524" y="2474"/>
                    <a:pt x="1784" y="2373"/>
                    <a:pt x="1993" y="2210"/>
                  </a:cubicBezTo>
                  <a:lnTo>
                    <a:pt x="4924" y="5141"/>
                  </a:lnTo>
                  <a:cubicBezTo>
                    <a:pt x="4953" y="5170"/>
                    <a:pt x="4992" y="5186"/>
                    <a:pt x="5033" y="5186"/>
                  </a:cubicBezTo>
                  <a:lnTo>
                    <a:pt x="16261" y="5186"/>
                  </a:lnTo>
                  <a:lnTo>
                    <a:pt x="19650" y="8574"/>
                  </a:lnTo>
                  <a:lnTo>
                    <a:pt x="19650" y="12148"/>
                  </a:lnTo>
                  <a:lnTo>
                    <a:pt x="16379" y="15419"/>
                  </a:lnTo>
                  <a:cubicBezTo>
                    <a:pt x="16351" y="15449"/>
                    <a:pt x="16334" y="15488"/>
                    <a:pt x="16334" y="15528"/>
                  </a:cubicBezTo>
                  <a:lnTo>
                    <a:pt x="16334" y="28800"/>
                  </a:lnTo>
                  <a:lnTo>
                    <a:pt x="13172" y="31963"/>
                  </a:lnTo>
                  <a:cubicBezTo>
                    <a:pt x="13142" y="31991"/>
                    <a:pt x="13127" y="32030"/>
                    <a:pt x="13127" y="32072"/>
                  </a:cubicBezTo>
                  <a:lnTo>
                    <a:pt x="13127" y="39546"/>
                  </a:lnTo>
                  <a:cubicBezTo>
                    <a:pt x="13127" y="39632"/>
                    <a:pt x="13196" y="39700"/>
                    <a:pt x="13281" y="39700"/>
                  </a:cubicBezTo>
                  <a:cubicBezTo>
                    <a:pt x="13365" y="39700"/>
                    <a:pt x="13434" y="39632"/>
                    <a:pt x="13434" y="39546"/>
                  </a:cubicBezTo>
                  <a:lnTo>
                    <a:pt x="13434" y="32135"/>
                  </a:lnTo>
                  <a:lnTo>
                    <a:pt x="16597" y="28973"/>
                  </a:lnTo>
                  <a:cubicBezTo>
                    <a:pt x="16625" y="28943"/>
                    <a:pt x="16642" y="28904"/>
                    <a:pt x="16642" y="28864"/>
                  </a:cubicBezTo>
                  <a:lnTo>
                    <a:pt x="16642" y="15592"/>
                  </a:lnTo>
                  <a:lnTo>
                    <a:pt x="19911" y="12321"/>
                  </a:lnTo>
                  <a:cubicBezTo>
                    <a:pt x="19941" y="12292"/>
                    <a:pt x="19958" y="12253"/>
                    <a:pt x="19958" y="12212"/>
                  </a:cubicBezTo>
                  <a:lnTo>
                    <a:pt x="19958" y="8511"/>
                  </a:lnTo>
                  <a:cubicBezTo>
                    <a:pt x="19958" y="8470"/>
                    <a:pt x="19941" y="8430"/>
                    <a:pt x="19911" y="8402"/>
                  </a:cubicBezTo>
                  <a:lnTo>
                    <a:pt x="19913" y="8402"/>
                  </a:lnTo>
                  <a:lnTo>
                    <a:pt x="16434" y="4924"/>
                  </a:lnTo>
                  <a:cubicBezTo>
                    <a:pt x="16405" y="4894"/>
                    <a:pt x="16366" y="4879"/>
                    <a:pt x="16325" y="4879"/>
                  </a:cubicBezTo>
                  <a:lnTo>
                    <a:pt x="5096" y="4879"/>
                  </a:lnTo>
                  <a:lnTo>
                    <a:pt x="2211" y="1993"/>
                  </a:lnTo>
                  <a:cubicBezTo>
                    <a:pt x="2374" y="1783"/>
                    <a:pt x="2474" y="1523"/>
                    <a:pt x="2474" y="1237"/>
                  </a:cubicBezTo>
                  <a:cubicBezTo>
                    <a:pt x="2474" y="553"/>
                    <a:pt x="1921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7521181" y="3155912"/>
              <a:ext cx="53984" cy="53932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0" y="233"/>
                    <a:pt x="0" y="521"/>
                  </a:cubicBezTo>
                  <a:cubicBezTo>
                    <a:pt x="0" y="809"/>
                    <a:pt x="233" y="1042"/>
                    <a:pt x="522" y="1042"/>
                  </a:cubicBezTo>
                  <a:cubicBezTo>
                    <a:pt x="809" y="1042"/>
                    <a:pt x="1043" y="809"/>
                    <a:pt x="1043" y="521"/>
                  </a:cubicBezTo>
                  <a:cubicBezTo>
                    <a:pt x="1043" y="233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8547042" y="304509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0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0"/>
                  </a:cubicBezTo>
                  <a:cubicBezTo>
                    <a:pt x="1043" y="233"/>
                    <a:pt x="809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8256487" y="3771357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8168943" y="3683813"/>
              <a:ext cx="56155" cy="56104"/>
            </a:xfrm>
            <a:custGeom>
              <a:avLst/>
              <a:gdLst/>
              <a:ahLst/>
              <a:cxnLst/>
              <a:rect l="l" t="t" r="r" b="b"/>
              <a:pathLst>
                <a:path w="1086" h="1085" extrusionOk="0">
                  <a:moveTo>
                    <a:pt x="544" y="1"/>
                  </a:moveTo>
                  <a:cubicBezTo>
                    <a:pt x="243" y="1"/>
                    <a:pt x="1" y="244"/>
                    <a:pt x="1" y="543"/>
                  </a:cubicBezTo>
                  <a:cubicBezTo>
                    <a:pt x="1" y="843"/>
                    <a:pt x="243" y="1085"/>
                    <a:pt x="544" y="1085"/>
                  </a:cubicBezTo>
                  <a:cubicBezTo>
                    <a:pt x="843" y="1085"/>
                    <a:pt x="1085" y="843"/>
                    <a:pt x="1085" y="543"/>
                  </a:cubicBezTo>
                  <a:cubicBezTo>
                    <a:pt x="1085" y="244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8078969" y="3593839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1" y="244"/>
                    <a:pt x="1" y="543"/>
                  </a:cubicBezTo>
                  <a:cubicBezTo>
                    <a:pt x="1" y="842"/>
                    <a:pt x="244" y="1085"/>
                    <a:pt x="543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7189414" y="462787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1" y="1084"/>
                    <a:pt x="1085" y="842"/>
                    <a:pt x="1085" y="542"/>
                  </a:cubicBezTo>
                  <a:cubicBezTo>
                    <a:pt x="1085" y="243"/>
                    <a:pt x="841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7101870" y="4540326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3" y="1084"/>
                    <a:pt x="1085" y="842"/>
                    <a:pt x="1085" y="542"/>
                  </a:cubicBezTo>
                  <a:cubicBezTo>
                    <a:pt x="1085" y="243"/>
                    <a:pt x="843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7011895" y="4450352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3"/>
                    <a:pt x="1" y="543"/>
                  </a:cubicBezTo>
                  <a:cubicBezTo>
                    <a:pt x="1" y="842"/>
                    <a:pt x="243" y="1084"/>
                    <a:pt x="543" y="1084"/>
                  </a:cubicBezTo>
                  <a:cubicBezTo>
                    <a:pt x="842" y="1084"/>
                    <a:pt x="1085" y="842"/>
                    <a:pt x="1085" y="543"/>
                  </a:cubicBezTo>
                  <a:cubicBezTo>
                    <a:pt x="1085" y="243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733441" y="4547204"/>
              <a:ext cx="81027" cy="81027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3" y="1"/>
                  </a:moveTo>
                  <a:cubicBezTo>
                    <a:pt x="351" y="1"/>
                    <a:pt x="1" y="351"/>
                    <a:pt x="1" y="784"/>
                  </a:cubicBezTo>
                  <a:cubicBezTo>
                    <a:pt x="1" y="1216"/>
                    <a:pt x="351" y="1566"/>
                    <a:pt x="783" y="1566"/>
                  </a:cubicBezTo>
                  <a:cubicBezTo>
                    <a:pt x="1216" y="1566"/>
                    <a:pt x="1566" y="1216"/>
                    <a:pt x="1566" y="784"/>
                  </a:cubicBezTo>
                  <a:cubicBezTo>
                    <a:pt x="1566" y="351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655515" y="4469278"/>
              <a:ext cx="236825" cy="236877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2290" y="156"/>
                  </a:moveTo>
                  <a:cubicBezTo>
                    <a:pt x="3468" y="156"/>
                    <a:pt x="4426" y="1113"/>
                    <a:pt x="4426" y="2291"/>
                  </a:cubicBezTo>
                  <a:cubicBezTo>
                    <a:pt x="4426" y="3468"/>
                    <a:pt x="3468" y="4427"/>
                    <a:pt x="2290" y="4427"/>
                  </a:cubicBezTo>
                  <a:cubicBezTo>
                    <a:pt x="1113" y="4427"/>
                    <a:pt x="154" y="3468"/>
                    <a:pt x="154" y="2291"/>
                  </a:cubicBezTo>
                  <a:cubicBezTo>
                    <a:pt x="154" y="1113"/>
                    <a:pt x="1113" y="156"/>
                    <a:pt x="2290" y="156"/>
                  </a:cubicBezTo>
                  <a:close/>
                  <a:moveTo>
                    <a:pt x="2290" y="1"/>
                  </a:moveTo>
                  <a:cubicBezTo>
                    <a:pt x="1028" y="1"/>
                    <a:pt x="1" y="1028"/>
                    <a:pt x="1" y="2291"/>
                  </a:cubicBezTo>
                  <a:cubicBezTo>
                    <a:pt x="1" y="3553"/>
                    <a:pt x="1028" y="4580"/>
                    <a:pt x="2290" y="4580"/>
                  </a:cubicBezTo>
                  <a:cubicBezTo>
                    <a:pt x="3553" y="4580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7202651" y="4863251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1"/>
                    <a:pt x="0" y="783"/>
                  </a:cubicBezTo>
                  <a:cubicBezTo>
                    <a:pt x="0" y="1216"/>
                    <a:pt x="350" y="1566"/>
                    <a:pt x="783" y="1566"/>
                  </a:cubicBezTo>
                  <a:cubicBezTo>
                    <a:pt x="1215" y="1566"/>
                    <a:pt x="1565" y="1216"/>
                    <a:pt x="1565" y="783"/>
                  </a:cubicBezTo>
                  <a:cubicBezTo>
                    <a:pt x="1565" y="351"/>
                    <a:pt x="1215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7924100" y="4417982"/>
              <a:ext cx="81027" cy="81079"/>
            </a:xfrm>
            <a:custGeom>
              <a:avLst/>
              <a:gdLst/>
              <a:ahLst/>
              <a:cxnLst/>
              <a:rect l="l" t="t" r="r" b="b"/>
              <a:pathLst>
                <a:path w="1567" h="1568" extrusionOk="0">
                  <a:moveTo>
                    <a:pt x="784" y="1"/>
                  </a:moveTo>
                  <a:cubicBezTo>
                    <a:pt x="351" y="1"/>
                    <a:pt x="0" y="352"/>
                    <a:pt x="0" y="785"/>
                  </a:cubicBezTo>
                  <a:cubicBezTo>
                    <a:pt x="0" y="1216"/>
                    <a:pt x="351" y="1567"/>
                    <a:pt x="784" y="1567"/>
                  </a:cubicBezTo>
                  <a:cubicBezTo>
                    <a:pt x="1215" y="1567"/>
                    <a:pt x="1567" y="1216"/>
                    <a:pt x="1567" y="785"/>
                  </a:cubicBezTo>
                  <a:cubicBezTo>
                    <a:pt x="1567" y="352"/>
                    <a:pt x="1215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7846225" y="4340108"/>
              <a:ext cx="236773" cy="236825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90" y="154"/>
                  </a:moveTo>
                  <a:cubicBezTo>
                    <a:pt x="3467" y="154"/>
                    <a:pt x="4425" y="1112"/>
                    <a:pt x="4425" y="2291"/>
                  </a:cubicBezTo>
                  <a:cubicBezTo>
                    <a:pt x="4425" y="3468"/>
                    <a:pt x="3467" y="4426"/>
                    <a:pt x="2290" y="4426"/>
                  </a:cubicBezTo>
                  <a:cubicBezTo>
                    <a:pt x="1113" y="4426"/>
                    <a:pt x="154" y="3468"/>
                    <a:pt x="154" y="2291"/>
                  </a:cubicBezTo>
                  <a:cubicBezTo>
                    <a:pt x="154" y="1112"/>
                    <a:pt x="1113" y="154"/>
                    <a:pt x="2290" y="154"/>
                  </a:cubicBezTo>
                  <a:close/>
                  <a:moveTo>
                    <a:pt x="2290" y="1"/>
                  </a:moveTo>
                  <a:cubicBezTo>
                    <a:pt x="1027" y="1"/>
                    <a:pt x="0" y="1028"/>
                    <a:pt x="0" y="2291"/>
                  </a:cubicBezTo>
                  <a:cubicBezTo>
                    <a:pt x="0" y="3553"/>
                    <a:pt x="1027" y="4579"/>
                    <a:pt x="2290" y="4579"/>
                  </a:cubicBezTo>
                  <a:cubicBezTo>
                    <a:pt x="3553" y="4579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8284979" y="3337722"/>
              <a:ext cx="81079" cy="81027"/>
            </a:xfrm>
            <a:custGeom>
              <a:avLst/>
              <a:gdLst/>
              <a:ahLst/>
              <a:cxnLst/>
              <a:rect l="l" t="t" r="r" b="b"/>
              <a:pathLst>
                <a:path w="1568" h="1567" extrusionOk="0">
                  <a:moveTo>
                    <a:pt x="783" y="0"/>
                  </a:moveTo>
                  <a:cubicBezTo>
                    <a:pt x="352" y="0"/>
                    <a:pt x="1" y="351"/>
                    <a:pt x="1" y="783"/>
                  </a:cubicBezTo>
                  <a:cubicBezTo>
                    <a:pt x="1" y="1216"/>
                    <a:pt x="352" y="1567"/>
                    <a:pt x="783" y="1567"/>
                  </a:cubicBezTo>
                  <a:cubicBezTo>
                    <a:pt x="1216" y="1567"/>
                    <a:pt x="1567" y="1216"/>
                    <a:pt x="1567" y="783"/>
                  </a:cubicBezTo>
                  <a:cubicBezTo>
                    <a:pt x="1567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8207105" y="3259848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1" y="154"/>
                  </a:moveTo>
                  <a:cubicBezTo>
                    <a:pt x="3468" y="154"/>
                    <a:pt x="4426" y="1111"/>
                    <a:pt x="4426" y="2289"/>
                  </a:cubicBezTo>
                  <a:cubicBezTo>
                    <a:pt x="4426" y="3468"/>
                    <a:pt x="3468" y="4425"/>
                    <a:pt x="2291" y="4425"/>
                  </a:cubicBezTo>
                  <a:cubicBezTo>
                    <a:pt x="1112" y="4425"/>
                    <a:pt x="154" y="3468"/>
                    <a:pt x="154" y="2289"/>
                  </a:cubicBezTo>
                  <a:cubicBezTo>
                    <a:pt x="154" y="1111"/>
                    <a:pt x="1112" y="154"/>
                    <a:pt x="2291" y="154"/>
                  </a:cubicBezTo>
                  <a:close/>
                  <a:moveTo>
                    <a:pt x="2291" y="0"/>
                  </a:moveTo>
                  <a:cubicBezTo>
                    <a:pt x="1028" y="0"/>
                    <a:pt x="1" y="1028"/>
                    <a:pt x="1" y="2289"/>
                  </a:cubicBezTo>
                  <a:cubicBezTo>
                    <a:pt x="1" y="3552"/>
                    <a:pt x="1028" y="4579"/>
                    <a:pt x="2291" y="4579"/>
                  </a:cubicBezTo>
                  <a:cubicBezTo>
                    <a:pt x="3552" y="4579"/>
                    <a:pt x="4579" y="3552"/>
                    <a:pt x="4579" y="2289"/>
                  </a:cubicBezTo>
                  <a:cubicBezTo>
                    <a:pt x="4579" y="1028"/>
                    <a:pt x="3552" y="0"/>
                    <a:pt x="2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7943904" y="3317038"/>
              <a:ext cx="122394" cy="122394"/>
            </a:xfrm>
            <a:custGeom>
              <a:avLst/>
              <a:gdLst/>
              <a:ahLst/>
              <a:cxnLst/>
              <a:rect l="l" t="t" r="r" b="b"/>
              <a:pathLst>
                <a:path w="2367" h="2367" extrusionOk="0">
                  <a:moveTo>
                    <a:pt x="1184" y="154"/>
                  </a:moveTo>
                  <a:cubicBezTo>
                    <a:pt x="1751" y="154"/>
                    <a:pt x="2213" y="615"/>
                    <a:pt x="2213" y="1183"/>
                  </a:cubicBezTo>
                  <a:cubicBezTo>
                    <a:pt x="2213" y="1752"/>
                    <a:pt x="1751" y="2213"/>
                    <a:pt x="1184" y="2213"/>
                  </a:cubicBezTo>
                  <a:cubicBezTo>
                    <a:pt x="616" y="2213"/>
                    <a:pt x="154" y="1752"/>
                    <a:pt x="154" y="1183"/>
                  </a:cubicBezTo>
                  <a:cubicBezTo>
                    <a:pt x="154" y="615"/>
                    <a:pt x="616" y="154"/>
                    <a:pt x="1184" y="154"/>
                  </a:cubicBezTo>
                  <a:close/>
                  <a:moveTo>
                    <a:pt x="1184" y="1"/>
                  </a:moveTo>
                  <a:cubicBezTo>
                    <a:pt x="531" y="1"/>
                    <a:pt x="0" y="530"/>
                    <a:pt x="0" y="1183"/>
                  </a:cubicBezTo>
                  <a:cubicBezTo>
                    <a:pt x="0" y="1836"/>
                    <a:pt x="531" y="2366"/>
                    <a:pt x="1184" y="2366"/>
                  </a:cubicBezTo>
                  <a:cubicBezTo>
                    <a:pt x="1836" y="2366"/>
                    <a:pt x="2367" y="1836"/>
                    <a:pt x="2367" y="1183"/>
                  </a:cubicBezTo>
                  <a:cubicBezTo>
                    <a:pt x="2367" y="530"/>
                    <a:pt x="1836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737830" y="4152868"/>
              <a:ext cx="188426" cy="1056354"/>
            </a:xfrm>
            <a:custGeom>
              <a:avLst/>
              <a:gdLst/>
              <a:ahLst/>
              <a:cxnLst/>
              <a:rect l="l" t="t" r="r" b="b"/>
              <a:pathLst>
                <a:path w="3644" h="20429" extrusionOk="0">
                  <a:moveTo>
                    <a:pt x="2406" y="1"/>
                  </a:moveTo>
                  <a:cubicBezTo>
                    <a:pt x="1723" y="1"/>
                    <a:pt x="1169" y="555"/>
                    <a:pt x="1169" y="1238"/>
                  </a:cubicBezTo>
                  <a:cubicBezTo>
                    <a:pt x="1169" y="1525"/>
                    <a:pt x="1270" y="1785"/>
                    <a:pt x="1434" y="1994"/>
                  </a:cubicBezTo>
                  <a:lnTo>
                    <a:pt x="46" y="3382"/>
                  </a:lnTo>
                  <a:cubicBezTo>
                    <a:pt x="17" y="3410"/>
                    <a:pt x="1" y="3449"/>
                    <a:pt x="1" y="3491"/>
                  </a:cubicBezTo>
                  <a:lnTo>
                    <a:pt x="1" y="13384"/>
                  </a:lnTo>
                  <a:cubicBezTo>
                    <a:pt x="1" y="13424"/>
                    <a:pt x="17" y="13463"/>
                    <a:pt x="46" y="13493"/>
                  </a:cubicBezTo>
                  <a:lnTo>
                    <a:pt x="2189" y="15636"/>
                  </a:lnTo>
                  <a:lnTo>
                    <a:pt x="2189" y="20275"/>
                  </a:lnTo>
                  <a:cubicBezTo>
                    <a:pt x="2189" y="20359"/>
                    <a:pt x="2258" y="20429"/>
                    <a:pt x="2343" y="20429"/>
                  </a:cubicBezTo>
                  <a:cubicBezTo>
                    <a:pt x="2428" y="20429"/>
                    <a:pt x="2496" y="20359"/>
                    <a:pt x="2496" y="20275"/>
                  </a:cubicBezTo>
                  <a:lnTo>
                    <a:pt x="2496" y="15572"/>
                  </a:lnTo>
                  <a:cubicBezTo>
                    <a:pt x="2496" y="15531"/>
                    <a:pt x="2480" y="15492"/>
                    <a:pt x="2451" y="15464"/>
                  </a:cubicBezTo>
                  <a:lnTo>
                    <a:pt x="308" y="13320"/>
                  </a:lnTo>
                  <a:lnTo>
                    <a:pt x="308" y="3554"/>
                  </a:lnTo>
                  <a:lnTo>
                    <a:pt x="1650" y="2211"/>
                  </a:lnTo>
                  <a:lnTo>
                    <a:pt x="1651" y="2211"/>
                  </a:lnTo>
                  <a:cubicBezTo>
                    <a:pt x="1860" y="2375"/>
                    <a:pt x="2120" y="2476"/>
                    <a:pt x="2406" y="2476"/>
                  </a:cubicBezTo>
                  <a:cubicBezTo>
                    <a:pt x="3090" y="2476"/>
                    <a:pt x="3643" y="1922"/>
                    <a:pt x="3643" y="1238"/>
                  </a:cubicBezTo>
                  <a:cubicBezTo>
                    <a:pt x="3643" y="555"/>
                    <a:pt x="3090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5835302" y="4189944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3" y="0"/>
                    <a:pt x="0" y="234"/>
                    <a:pt x="0" y="521"/>
                  </a:cubicBezTo>
                  <a:cubicBezTo>
                    <a:pt x="0" y="809"/>
                    <a:pt x="233" y="1043"/>
                    <a:pt x="521" y="1043"/>
                  </a:cubicBezTo>
                  <a:cubicBezTo>
                    <a:pt x="809" y="1043"/>
                    <a:pt x="1043" y="809"/>
                    <a:pt x="1043" y="521"/>
                  </a:cubicBezTo>
                  <a:cubicBezTo>
                    <a:pt x="1043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5925793" y="4025353"/>
              <a:ext cx="484354" cy="1183815"/>
            </a:xfrm>
            <a:custGeom>
              <a:avLst/>
              <a:gdLst/>
              <a:ahLst/>
              <a:cxnLst/>
              <a:rect l="l" t="t" r="r" b="b"/>
              <a:pathLst>
                <a:path w="9367" h="22894" extrusionOk="0">
                  <a:moveTo>
                    <a:pt x="1897" y="1"/>
                  </a:moveTo>
                  <a:cubicBezTo>
                    <a:pt x="1214" y="1"/>
                    <a:pt x="661" y="555"/>
                    <a:pt x="661" y="1238"/>
                  </a:cubicBezTo>
                  <a:cubicBezTo>
                    <a:pt x="661" y="1847"/>
                    <a:pt x="1103" y="2352"/>
                    <a:pt x="1683" y="2454"/>
                  </a:cubicBezTo>
                  <a:lnTo>
                    <a:pt x="1683" y="8153"/>
                  </a:lnTo>
                  <a:lnTo>
                    <a:pt x="46" y="9790"/>
                  </a:lnTo>
                  <a:cubicBezTo>
                    <a:pt x="17" y="9819"/>
                    <a:pt x="1" y="9858"/>
                    <a:pt x="1" y="9899"/>
                  </a:cubicBezTo>
                  <a:lnTo>
                    <a:pt x="1" y="13697"/>
                  </a:lnTo>
                  <a:cubicBezTo>
                    <a:pt x="1" y="13738"/>
                    <a:pt x="17" y="13778"/>
                    <a:pt x="46" y="13806"/>
                  </a:cubicBezTo>
                  <a:lnTo>
                    <a:pt x="9090" y="22849"/>
                  </a:lnTo>
                  <a:cubicBezTo>
                    <a:pt x="9119" y="22879"/>
                    <a:pt x="9158" y="22894"/>
                    <a:pt x="9198" y="22894"/>
                  </a:cubicBezTo>
                  <a:cubicBezTo>
                    <a:pt x="9237" y="22894"/>
                    <a:pt x="9276" y="22879"/>
                    <a:pt x="9307" y="22849"/>
                  </a:cubicBezTo>
                  <a:cubicBezTo>
                    <a:pt x="9366" y="22790"/>
                    <a:pt x="9366" y="22692"/>
                    <a:pt x="9307" y="22631"/>
                  </a:cubicBezTo>
                  <a:lnTo>
                    <a:pt x="308" y="13634"/>
                  </a:lnTo>
                  <a:lnTo>
                    <a:pt x="308" y="9963"/>
                  </a:lnTo>
                  <a:lnTo>
                    <a:pt x="1946" y="8326"/>
                  </a:lnTo>
                  <a:cubicBezTo>
                    <a:pt x="1974" y="8297"/>
                    <a:pt x="1991" y="8258"/>
                    <a:pt x="1991" y="8217"/>
                  </a:cubicBezTo>
                  <a:lnTo>
                    <a:pt x="1991" y="2466"/>
                  </a:lnTo>
                  <a:cubicBezTo>
                    <a:pt x="2629" y="2417"/>
                    <a:pt x="3135" y="1890"/>
                    <a:pt x="3135" y="1238"/>
                  </a:cubicBezTo>
                  <a:cubicBezTo>
                    <a:pt x="3135" y="555"/>
                    <a:pt x="2580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5996893" y="406242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1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1"/>
                  </a:cubicBezTo>
                  <a:cubicBezTo>
                    <a:pt x="1043" y="233"/>
                    <a:pt x="811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5576031" y="4457126"/>
              <a:ext cx="138372" cy="752049"/>
            </a:xfrm>
            <a:custGeom>
              <a:avLst/>
              <a:gdLst/>
              <a:ahLst/>
              <a:cxnLst/>
              <a:rect l="l" t="t" r="r" b="b"/>
              <a:pathLst>
                <a:path w="2676" h="14544" extrusionOk="0">
                  <a:moveTo>
                    <a:pt x="1438" y="0"/>
                  </a:moveTo>
                  <a:cubicBezTo>
                    <a:pt x="755" y="0"/>
                    <a:pt x="200" y="555"/>
                    <a:pt x="200" y="1238"/>
                  </a:cubicBezTo>
                  <a:cubicBezTo>
                    <a:pt x="200" y="1525"/>
                    <a:pt x="302" y="1786"/>
                    <a:pt x="466" y="1996"/>
                  </a:cubicBezTo>
                  <a:lnTo>
                    <a:pt x="45" y="2417"/>
                  </a:lnTo>
                  <a:cubicBezTo>
                    <a:pt x="17" y="2445"/>
                    <a:pt x="1" y="2484"/>
                    <a:pt x="1" y="2526"/>
                  </a:cubicBezTo>
                  <a:lnTo>
                    <a:pt x="1" y="8856"/>
                  </a:lnTo>
                  <a:cubicBezTo>
                    <a:pt x="1" y="8896"/>
                    <a:pt x="17" y="8935"/>
                    <a:pt x="45" y="8965"/>
                  </a:cubicBezTo>
                  <a:lnTo>
                    <a:pt x="1990" y="10908"/>
                  </a:lnTo>
                  <a:lnTo>
                    <a:pt x="1990" y="14390"/>
                  </a:lnTo>
                  <a:cubicBezTo>
                    <a:pt x="1990" y="14475"/>
                    <a:pt x="2059" y="14544"/>
                    <a:pt x="2144" y="14544"/>
                  </a:cubicBezTo>
                  <a:cubicBezTo>
                    <a:pt x="2229" y="14544"/>
                    <a:pt x="2297" y="14475"/>
                    <a:pt x="2297" y="14390"/>
                  </a:cubicBezTo>
                  <a:lnTo>
                    <a:pt x="2297" y="10846"/>
                  </a:lnTo>
                  <a:cubicBezTo>
                    <a:pt x="2297" y="10804"/>
                    <a:pt x="2281" y="10765"/>
                    <a:pt x="2253" y="10737"/>
                  </a:cubicBezTo>
                  <a:lnTo>
                    <a:pt x="308" y="8792"/>
                  </a:lnTo>
                  <a:lnTo>
                    <a:pt x="308" y="2589"/>
                  </a:lnTo>
                  <a:lnTo>
                    <a:pt x="684" y="2213"/>
                  </a:lnTo>
                  <a:lnTo>
                    <a:pt x="685" y="2213"/>
                  </a:lnTo>
                  <a:cubicBezTo>
                    <a:pt x="894" y="2375"/>
                    <a:pt x="1153" y="2475"/>
                    <a:pt x="1438" y="2475"/>
                  </a:cubicBezTo>
                  <a:cubicBezTo>
                    <a:pt x="2121" y="2475"/>
                    <a:pt x="2676" y="1921"/>
                    <a:pt x="2676" y="1238"/>
                  </a:cubicBezTo>
                  <a:cubicBezTo>
                    <a:pt x="2676" y="555"/>
                    <a:pt x="2121" y="0"/>
                    <a:pt x="1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5623397" y="4494150"/>
              <a:ext cx="53984" cy="53984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09"/>
                    <a:pt x="235" y="1044"/>
                    <a:pt x="522" y="1044"/>
                  </a:cubicBezTo>
                  <a:cubicBezTo>
                    <a:pt x="809" y="1044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361134" y="4534018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0" y="243"/>
                    <a:pt x="0" y="542"/>
                  </a:cubicBezTo>
                  <a:cubicBezTo>
                    <a:pt x="0" y="842"/>
                    <a:pt x="244" y="1085"/>
                    <a:pt x="543" y="1085"/>
                  </a:cubicBezTo>
                  <a:cubicBezTo>
                    <a:pt x="842" y="1085"/>
                    <a:pt x="1084" y="842"/>
                    <a:pt x="1084" y="542"/>
                  </a:cubicBezTo>
                  <a:cubicBezTo>
                    <a:pt x="1084" y="243"/>
                    <a:pt x="84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273642" y="4446474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1" y="1085"/>
                    <a:pt x="1085" y="842"/>
                    <a:pt x="1085" y="543"/>
                  </a:cubicBezTo>
                  <a:cubicBezTo>
                    <a:pt x="1085" y="243"/>
                    <a:pt x="841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183667" y="435650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0" y="244"/>
                    <a:pt x="0" y="543"/>
                  </a:cubicBezTo>
                  <a:cubicBezTo>
                    <a:pt x="0" y="842"/>
                    <a:pt x="243" y="1085"/>
                    <a:pt x="542" y="1085"/>
                  </a:cubicBezTo>
                  <a:cubicBezTo>
                    <a:pt x="842" y="1085"/>
                    <a:pt x="1084" y="842"/>
                    <a:pt x="1084" y="543"/>
                  </a:cubicBezTo>
                  <a:cubicBezTo>
                    <a:pt x="1084" y="244"/>
                    <a:pt x="842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5893320" y="4690956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5" y="1567"/>
                    <a:pt x="1565" y="1216"/>
                    <a:pt x="1565" y="784"/>
                  </a:cubicBezTo>
                  <a:cubicBezTo>
                    <a:pt x="1565" y="351"/>
                    <a:pt x="1215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5815394" y="4613081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0" y="154"/>
                  </a:moveTo>
                  <a:cubicBezTo>
                    <a:pt x="3467" y="154"/>
                    <a:pt x="4426" y="1111"/>
                    <a:pt x="4426" y="2290"/>
                  </a:cubicBezTo>
                  <a:cubicBezTo>
                    <a:pt x="4426" y="3468"/>
                    <a:pt x="3467" y="4425"/>
                    <a:pt x="2290" y="4425"/>
                  </a:cubicBezTo>
                  <a:cubicBezTo>
                    <a:pt x="1112" y="4425"/>
                    <a:pt x="155" y="3468"/>
                    <a:pt x="155" y="2290"/>
                  </a:cubicBezTo>
                  <a:cubicBezTo>
                    <a:pt x="155" y="1113"/>
                    <a:pt x="1112" y="154"/>
                    <a:pt x="2290" y="154"/>
                  </a:cubicBezTo>
                  <a:close/>
                  <a:moveTo>
                    <a:pt x="2290" y="0"/>
                  </a:moveTo>
                  <a:cubicBezTo>
                    <a:pt x="1027" y="0"/>
                    <a:pt x="1" y="1028"/>
                    <a:pt x="1" y="2290"/>
                  </a:cubicBezTo>
                  <a:cubicBezTo>
                    <a:pt x="1" y="3553"/>
                    <a:pt x="1027" y="4579"/>
                    <a:pt x="2290" y="4579"/>
                  </a:cubicBezTo>
                  <a:cubicBezTo>
                    <a:pt x="3552" y="4579"/>
                    <a:pt x="4580" y="3551"/>
                    <a:pt x="4580" y="2290"/>
                  </a:cubicBezTo>
                  <a:cubicBezTo>
                    <a:pt x="4580" y="1028"/>
                    <a:pt x="3552" y="0"/>
                    <a:pt x="2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 rot="-5400000">
              <a:off x="5312917" y="4315298"/>
              <a:ext cx="142048" cy="142048"/>
            </a:xfrm>
            <a:custGeom>
              <a:avLst/>
              <a:gdLst/>
              <a:ahLst/>
              <a:cxnLst/>
              <a:rect l="l" t="t" r="r" b="b"/>
              <a:pathLst>
                <a:path w="2368" h="2368" extrusionOk="0">
                  <a:moveTo>
                    <a:pt x="1184" y="154"/>
                  </a:moveTo>
                  <a:cubicBezTo>
                    <a:pt x="1751" y="154"/>
                    <a:pt x="2214" y="616"/>
                    <a:pt x="2214" y="1184"/>
                  </a:cubicBezTo>
                  <a:cubicBezTo>
                    <a:pt x="2214" y="1751"/>
                    <a:pt x="1751" y="2213"/>
                    <a:pt x="1184" y="2213"/>
                  </a:cubicBezTo>
                  <a:cubicBezTo>
                    <a:pt x="617" y="2213"/>
                    <a:pt x="156" y="1751"/>
                    <a:pt x="156" y="1184"/>
                  </a:cubicBezTo>
                  <a:cubicBezTo>
                    <a:pt x="156" y="616"/>
                    <a:pt x="617" y="154"/>
                    <a:pt x="1184" y="154"/>
                  </a:cubicBezTo>
                  <a:close/>
                  <a:moveTo>
                    <a:pt x="1184" y="0"/>
                  </a:moveTo>
                  <a:cubicBezTo>
                    <a:pt x="531" y="0"/>
                    <a:pt x="1" y="531"/>
                    <a:pt x="1" y="1184"/>
                  </a:cubicBezTo>
                  <a:cubicBezTo>
                    <a:pt x="1" y="1836"/>
                    <a:pt x="531" y="2367"/>
                    <a:pt x="1184" y="2367"/>
                  </a:cubicBezTo>
                  <a:cubicBezTo>
                    <a:pt x="1837" y="2367"/>
                    <a:pt x="2367" y="1836"/>
                    <a:pt x="2367" y="1184"/>
                  </a:cubicBezTo>
                  <a:cubicBezTo>
                    <a:pt x="2367" y="531"/>
                    <a:pt x="1837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554D-E24D-4B72-E908-543250EC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testes unitários?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AD6283-9523-536E-8F24-AF01207BF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Teste unitário é uma metodologia de testes automatizados que leva em consideração a menor unidade do software. 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19BBE81F-D36F-BDF8-DD4E-68AC6864689B}"/>
              </a:ext>
            </a:extLst>
          </p:cNvPr>
          <p:cNvSpPr txBox="1">
            <a:spLocks/>
          </p:cNvSpPr>
          <p:nvPr/>
        </p:nvSpPr>
        <p:spPr>
          <a:xfrm>
            <a:off x="720000" y="1720075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Ao invés de testar dentro do código fonte e executar o código manualmente para imprimir o resultado na tela, o programador cria um projeto de teste, que executa cada trecho do código de forma automática e exibe o resultado de todos os testes.</a:t>
            </a:r>
          </a:p>
        </p:txBody>
      </p:sp>
    </p:spTree>
    <p:extLst>
      <p:ext uri="{BB962C8B-B14F-4D97-AF65-F5344CB8AC3E}">
        <p14:creationId xmlns:p14="http://schemas.microsoft.com/office/powerpoint/2010/main" val="27010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FBBFB-0FE0-EE5B-68CA-420E742CB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45A95-8034-E180-A312-BFE9B99F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teste unitário é importante?</a:t>
            </a:r>
            <a:b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C0EA75-3804-B37F-FF9B-7E07797BC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26825"/>
            <a:ext cx="7704000" cy="458700"/>
          </a:xfrm>
        </p:spPr>
        <p:txBody>
          <a:bodyPr/>
          <a:lstStyle/>
          <a:p>
            <a:r>
              <a:rPr lang="pt-BR" dirty="0"/>
              <a:t>Todo mundo testa, a diferença está na qualidade dos testes que são feitos.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78B29B57-9E69-59AD-CE71-2C713A533197}"/>
              </a:ext>
            </a:extLst>
          </p:cNvPr>
          <p:cNvSpPr txBox="1">
            <a:spLocks/>
          </p:cNvSpPr>
          <p:nvPr/>
        </p:nvSpPr>
        <p:spPr>
          <a:xfrm>
            <a:off x="601666" y="2101143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Muitos programadores, principalmente iniciantes, possuem o hábito de realizar seus testes junto do código fonte da aplicação seja fazendo breakpoints, imprimindo dados na tela ou simplesmente verificando a execução da aplicação. 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5C2A9CE-4CBB-885E-B98A-08551C6475A9}"/>
              </a:ext>
            </a:extLst>
          </p:cNvPr>
          <p:cNvSpPr txBox="1">
            <a:spLocks/>
          </p:cNvSpPr>
          <p:nvPr/>
        </p:nvSpPr>
        <p:spPr>
          <a:xfrm>
            <a:off x="601666" y="2961755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Essas formas de testar possuem uma série de problemas: não possuem uma boa cobertura do código sendo testado, pois os testes são perdidos conforme o código é posto em produção e são inseguros de uma forma geral conforme o software escala para um projeto de porte maior. </a:t>
            </a:r>
          </a:p>
        </p:txBody>
      </p:sp>
    </p:spTree>
    <p:extLst>
      <p:ext uri="{BB962C8B-B14F-4D97-AF65-F5344CB8AC3E}">
        <p14:creationId xmlns:p14="http://schemas.microsoft.com/office/powerpoint/2010/main" val="33128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DFF5F-4579-FD05-7BED-6544A75F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66FE-26EF-CCC0-F670-95184DA0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Unitário</a:t>
            </a:r>
            <a:b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DB71EC-CAED-92EB-7EC5-17CEE4BF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26825"/>
            <a:ext cx="7704000" cy="458700"/>
          </a:xfrm>
        </p:spPr>
        <p:txBody>
          <a:bodyPr/>
          <a:lstStyle/>
          <a:p>
            <a:r>
              <a:rPr lang="pt-BR" dirty="0"/>
              <a:t>É a primeira abordagem em matéria de confecção de testes mais robustos e confiáveis.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C87EEDD2-4555-99B2-EE75-4AE60EFAB1ED}"/>
              </a:ext>
            </a:extLst>
          </p:cNvPr>
          <p:cNvSpPr txBox="1">
            <a:spLocks/>
          </p:cNvSpPr>
          <p:nvPr/>
        </p:nvSpPr>
        <p:spPr>
          <a:xfrm>
            <a:off x="601666" y="2928626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A técnica consiste em testar as menores unidades possíveis de código da aplicação em cenários isoladamente em um projeto separado da aplicação principal, o que permite a manutenção e a escalabilidade dos testes em conjunto com a aplicação.</a:t>
            </a:r>
          </a:p>
        </p:txBody>
      </p:sp>
    </p:spTree>
    <p:extLst>
      <p:ext uri="{BB962C8B-B14F-4D97-AF65-F5344CB8AC3E}">
        <p14:creationId xmlns:p14="http://schemas.microsoft.com/office/powerpoint/2010/main" val="13148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E1B3B-9699-3C35-66C5-7F4DBF82A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E0A8-EEE0-4E73-52C4-FAB9D1F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PHPUnit</a:t>
            </a:r>
            <a:b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5AC7D-BACB-7E27-A8B7-F289E84AC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26825"/>
            <a:ext cx="7704000" cy="4587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PHPUnit</a:t>
            </a:r>
            <a:r>
              <a:rPr lang="pt-BR" dirty="0"/>
              <a:t> foi criado por </a:t>
            </a:r>
            <a:r>
              <a:rPr lang="pt-BR" dirty="0">
                <a:hlinkClick r:id="rId2" tooltip="Sebastian Bergman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Sebastian Bergmann</a:t>
            </a:r>
            <a:r>
              <a:rPr lang="pt-BR" dirty="0"/>
              <a:t> com o intuito de trazer ao PHP todos os recursos que já haviam no framework de teste unitário </a:t>
            </a:r>
            <a:r>
              <a:rPr lang="pt-BR" dirty="0" err="1">
                <a:hlinkClick r:id="rId3" tooltip="JUnit Tuto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JUnit</a:t>
            </a:r>
            <a:r>
              <a:rPr lang="pt-BR" dirty="0"/>
              <a:t> da linguagem Java, com os diferenciais para se adequar as peculiaridades da </a:t>
            </a:r>
            <a:r>
              <a:rPr lang="pt-BR" dirty="0">
                <a:hlinkClick r:id="rId4" tooltip="Linguagem 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linguagem PHP</a:t>
            </a:r>
            <a:r>
              <a:rPr lang="pt-BR" dirty="0"/>
              <a:t>. 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FD4F5DC9-6D10-BCF1-C416-E8ED8BE67AB7}"/>
              </a:ext>
            </a:extLst>
          </p:cNvPr>
          <p:cNvSpPr txBox="1">
            <a:spLocks/>
          </p:cNvSpPr>
          <p:nvPr/>
        </p:nvSpPr>
        <p:spPr>
          <a:xfrm>
            <a:off x="601666" y="2928626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O </a:t>
            </a:r>
            <a:r>
              <a:rPr lang="pt-BR" dirty="0" err="1"/>
              <a:t>PHPUnit</a:t>
            </a:r>
            <a:r>
              <a:rPr lang="pt-BR" dirty="0"/>
              <a:t> está disponível para aplicações com o PHP a partir da versão 5.5.</a:t>
            </a:r>
          </a:p>
        </p:txBody>
      </p:sp>
    </p:spTree>
    <p:extLst>
      <p:ext uri="{BB962C8B-B14F-4D97-AF65-F5344CB8AC3E}">
        <p14:creationId xmlns:p14="http://schemas.microsoft.com/office/powerpoint/2010/main" val="58400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theme/theme1.xml><?xml version="1.0" encoding="utf-8"?>
<a:theme xmlns:a="http://schemas.openxmlformats.org/drawingml/2006/main" name="Programmable Logic Controller (PLC) by Slidesgo">
  <a:themeElements>
    <a:clrScheme name="Simple Light">
      <a:dk1>
        <a:srgbClr val="FFFFFF"/>
      </a:dk1>
      <a:lt1>
        <a:srgbClr val="003C6F"/>
      </a:lt1>
      <a:dk2>
        <a:srgbClr val="002448"/>
      </a:dk2>
      <a:lt2>
        <a:srgbClr val="0054AC"/>
      </a:lt2>
      <a:accent1>
        <a:srgbClr val="02FB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F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299</Words>
  <Application>Microsoft Office PowerPoint</Application>
  <PresentationFormat>Apresentação na tela (16:9)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Roboto Mono</vt:lpstr>
      <vt:lpstr>Golos Text</vt:lpstr>
      <vt:lpstr>Arial</vt:lpstr>
      <vt:lpstr>Nunito Light</vt:lpstr>
      <vt:lpstr>Montserrat</vt:lpstr>
      <vt:lpstr>Programmable Logic Controller (PLC) by Slidesgo</vt:lpstr>
      <vt:lpstr>Testes Unitários</vt:lpstr>
      <vt:lpstr>O que são testes unitários?</vt:lpstr>
      <vt:lpstr>Por que teste unitário é importante? </vt:lpstr>
      <vt:lpstr>Teste Unitário </vt:lpstr>
      <vt:lpstr>PHPUnit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Mizael Carlos Gonçalves de Sousa</cp:lastModifiedBy>
  <cp:revision>6</cp:revision>
  <dcterms:modified xsi:type="dcterms:W3CDTF">2025-01-20T11:57:41Z</dcterms:modified>
</cp:coreProperties>
</file>