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ackage" ContentType="application/vnd.openxmlformats-officedocument.package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60" r:id="rId6"/>
    <p:sldId id="259" r:id="rId7"/>
    <p:sldId id="267" r:id="rId8"/>
    <p:sldId id="261" r:id="rId9"/>
    <p:sldId id="265" r:id="rId10"/>
    <p:sldId id="266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4" autoAdjust="0"/>
  </p:normalViewPr>
  <p:slideViewPr>
    <p:cSldViewPr>
      <p:cViewPr>
        <p:scale>
          <a:sx n="84" d="100"/>
          <a:sy n="84" d="100"/>
        </p:scale>
        <p:origin x="-9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E720-BCD7-4313-ADC1-7A14814A7B4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963F-1725-4BA5-A4F0-BD19F44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963F-1725-4BA5-A4F0-BD19F4475D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42DF846-255C-4F2D-B1F4-676595A470D2}" type="datetime1">
              <a:rPr lang="en-US" smtClean="0"/>
              <a:t>9/7/2017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78D8-5E3B-4644-826F-05957CBF07C4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AD-AAD4-4760-8894-EE220CF97BCD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A1DB-313B-4755-9045-59453781A920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FED8-E6EC-4880-B6C8-5B4B421361A2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F378-861D-4389-9ECC-FD51B49A1215}" type="datetime1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D43D-68E1-40F6-9CBE-E1174DA75C3E}" type="datetime1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C6D-0C66-47EE-B1E6-04250828F4E8}" type="datetime1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917F-2A72-4661-83E5-EAAEA9FA67FD}" type="datetime1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EFDD-5A8A-4274-A1BB-BE1D4B818F5A}" type="datetime1">
              <a:rPr lang="en-US" smtClean="0"/>
              <a:t>9/7/2017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CEF-0519-4748-9FCC-D7060D70E45E}" type="datetime1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97EE81C-45D1-40D6-8388-F19F1518083D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BFE4A6B-B188-4A14-B45B-B83264DC24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package" Target="../embeddings/package11.package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" y="1349022"/>
            <a:ext cx="4532489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56" y="152400"/>
            <a:ext cx="7772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Information System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6111" y="4800600"/>
            <a:ext cx="2023368" cy="126062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Reeti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Shrestha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5218/13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7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3071310" cy="724936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Screenshots</a:t>
            </a:r>
            <a:endParaRPr lang="en-US" sz="3600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315200" y="11289"/>
            <a:ext cx="799652" cy="589616"/>
          </a:xfrm>
        </p:spPr>
        <p:txBody>
          <a:bodyPr/>
          <a:lstStyle/>
          <a:p>
            <a:fld id="{CBFE4A6B-B188-4A14-B45B-B83264DC24F4}" type="slidenum">
              <a:rPr lang="en-US" sz="3600" b="1" smtClean="0"/>
              <a:t>10</a:t>
            </a:fld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77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0249">
            <a:off x="4572000" y="3810000"/>
            <a:ext cx="34290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US" sz="3600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85794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Easier to use and user friendly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Consists of detailed information regarding employees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Easily accessible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Keep track of records of employees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7600" y="152400"/>
            <a:ext cx="647252" cy="365125"/>
          </a:xfrm>
        </p:spPr>
        <p:txBody>
          <a:bodyPr/>
          <a:lstStyle/>
          <a:p>
            <a:pPr algn="r"/>
            <a:fld id="{CBFE4A6B-B188-4A14-B45B-B83264DC24F4}" type="slidenum">
              <a:rPr lang="en-US" sz="3600" b="1" smtClean="0"/>
              <a:pPr algn="r"/>
              <a:t>11</a:t>
            </a:fld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2980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7600" y="76200"/>
            <a:ext cx="647252" cy="517525"/>
          </a:xfrm>
        </p:spPr>
        <p:txBody>
          <a:bodyPr/>
          <a:lstStyle/>
          <a:p>
            <a:fld id="{CBFE4A6B-B188-4A14-B45B-B83264DC24F4}" type="slidenum">
              <a:rPr lang="en-US" sz="3600" b="1" smtClean="0"/>
              <a:t>12</a:t>
            </a:fld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81175"/>
            <a:ext cx="4800599" cy="3295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57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0531"/>
            <a:ext cx="5982933" cy="572536"/>
          </a:xfrm>
          <a:solidFill>
            <a:schemeClr val="bg1"/>
          </a:solidFill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Introduction to the Organization</a:t>
            </a:r>
            <a:endParaRPr lang="en-US" sz="3200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6579">
            <a:off x="5416785" y="1198196"/>
            <a:ext cx="2966542" cy="10347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92912"/>
            <a:ext cx="6777317" cy="25886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Software development company established since 2010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Situated at Putalisadak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Designs, develops and deploys software for different scale of enterprises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152400"/>
            <a:ext cx="380104" cy="365125"/>
          </a:xfrm>
        </p:spPr>
        <p:txBody>
          <a:bodyPr/>
          <a:lstStyle/>
          <a:p>
            <a:fld id="{CBFE4A6B-B188-4A14-B45B-B83264DC24F4}" type="slidenum">
              <a:rPr lang="en-US" sz="3600" b="1" smtClean="0"/>
              <a:t>2</a:t>
            </a:fld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890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6729">
            <a:off x="5110215" y="1047892"/>
            <a:ext cx="3215254" cy="1626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5722172" cy="609600"/>
          </a:xfr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Introduction to the System</a:t>
            </a:r>
            <a:endParaRPr lang="en-US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2400" y="228600"/>
            <a:ext cx="381000" cy="365125"/>
          </a:xfrm>
        </p:spPr>
        <p:txBody>
          <a:bodyPr/>
          <a:lstStyle/>
          <a:p>
            <a:fld id="{CBFE4A6B-B188-4A14-B45B-B83264DC24F4}" type="slidenum">
              <a:rPr lang="en-US" sz="3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2821512"/>
            <a:ext cx="6777317" cy="3122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Developed in HTML, JSP and MYSQL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Dynamic system with responsive web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Manage list of employees in a company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Information can be easily retrieved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Manages employees details such as salary, address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1144">
            <a:off x="4872348" y="4235606"/>
            <a:ext cx="3479290" cy="2070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3223710" cy="801136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Objectives</a:t>
            </a:r>
            <a:endParaRPr lang="en-US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6777317" cy="350897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Easy management of employee information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Time and effort effectiveness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Easily accessible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User friendly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Add, view and update the record of the employee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7600" y="228600"/>
            <a:ext cx="647252" cy="365125"/>
          </a:xfrm>
        </p:spPr>
        <p:txBody>
          <a:bodyPr/>
          <a:lstStyle/>
          <a:p>
            <a:pPr algn="r"/>
            <a:fld id="{CBFE4A6B-B188-4A14-B45B-B83264DC24F4}" type="slidenum">
              <a:rPr lang="en-US" sz="3600" b="1" smtClean="0"/>
              <a:pPr algn="r"/>
              <a:t>4</a:t>
            </a:fld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296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3352800" cy="6858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Tools Used</a:t>
            </a:r>
            <a:endParaRPr lang="en-US" sz="3600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s://www.w3.org/html/logo/downloads/HTML5_Logo_51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1931">
            <a:off x="757592" y="1746176"/>
            <a:ext cx="2047081" cy="204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exuberantsolutions.com/course_logo/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95256">
            <a:off x="3104515" y="1676400"/>
            <a:ext cx="1562565" cy="21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pkp.sfu.ca/wp-content/uploads/2016/09/bootstra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6995">
            <a:off x="5486400" y="1620476"/>
            <a:ext cx="2359700" cy="196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96200" y="152400"/>
            <a:ext cx="430067" cy="437216"/>
          </a:xfrm>
        </p:spPr>
        <p:txBody>
          <a:bodyPr/>
          <a:lstStyle/>
          <a:p>
            <a:fld id="{CBFE4A6B-B188-4A14-B45B-B83264DC24F4}" type="slidenum">
              <a:rPr lang="en-US" sz="3600" b="1" smtClean="0"/>
              <a:t>5</a:t>
            </a:fld>
            <a:endParaRPr lang="en-US" sz="3600" b="1" dirty="0"/>
          </a:p>
        </p:txBody>
      </p:sp>
      <p:pic>
        <p:nvPicPr>
          <p:cNvPr id="8" name="Picture 2" descr="http://www.pskills.in/image/js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0240">
            <a:off x="1218364" y="4191216"/>
            <a:ext cx="1859475" cy="174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ecsteam.com/wp-content/uploads/Jav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5045">
            <a:off x="3505200" y="4016417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.wikimedia.org/wikipedia/en/thumb/6/62/MySQL.svg/1200px-MySQL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19322">
            <a:off x="5364517" y="4132056"/>
            <a:ext cx="3167901" cy="163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0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85800"/>
            <a:ext cx="6547040" cy="57844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2537910" cy="609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Use case </a:t>
            </a:r>
            <a:endParaRPr lang="en-US" sz="3600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76200"/>
            <a:ext cx="494852" cy="517525"/>
          </a:xfrm>
        </p:spPr>
        <p:txBody>
          <a:bodyPr/>
          <a:lstStyle/>
          <a:p>
            <a:fld id="{CBFE4A6B-B188-4A14-B45B-B83264DC24F4}" type="slidenum">
              <a:rPr lang="en-US" sz="3600" b="1" smtClean="0"/>
              <a:t>6</a:t>
            </a:fld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90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43800" y="152400"/>
            <a:ext cx="571052" cy="365125"/>
          </a:xfrm>
        </p:spPr>
        <p:txBody>
          <a:bodyPr/>
          <a:lstStyle/>
          <a:p>
            <a:fld id="{CBFE4A6B-B188-4A14-B45B-B83264DC24F4}" type="slidenum">
              <a:rPr lang="en-US" sz="3600" b="1" smtClean="0"/>
              <a:t>7</a:t>
            </a:fld>
            <a:endParaRPr lang="en-US" sz="36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3352800" cy="609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ER Diagram</a:t>
            </a:r>
            <a:endParaRPr lang="en-US" sz="3600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600200"/>
            <a:ext cx="8143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4823910" cy="648736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System Architecture</a:t>
            </a:r>
            <a:endParaRPr lang="en-US" sz="3600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76200"/>
            <a:ext cx="571052" cy="517525"/>
          </a:xfrm>
        </p:spPr>
        <p:txBody>
          <a:bodyPr/>
          <a:lstStyle/>
          <a:p>
            <a:fld id="{CBFE4A6B-B188-4A14-B45B-B83264DC24F4}" type="slidenum">
              <a:rPr lang="en-US" sz="3600" b="1" smtClean="0"/>
              <a:t>8</a:t>
            </a:fld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66941"/>
              </p:ext>
            </p:extLst>
          </p:nvPr>
        </p:nvGraphicFramePr>
        <p:xfrm>
          <a:off x="914400" y="2895600"/>
          <a:ext cx="6777037" cy="139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8532137" imgH="1762058" progId="Visio.Drawing.15">
                  <p:embed/>
                </p:oleObj>
              </mc:Choice>
              <mc:Fallback>
                <p:oleObj r:id="rId4" imgW="8532137" imgH="176205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6777037" cy="1399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2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33400"/>
            <a:ext cx="3147510" cy="724936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3600" b="1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creenshots</a:t>
            </a:r>
            <a:endParaRPr lang="en-US" sz="3600" b="1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391400" y="0"/>
            <a:ext cx="723452" cy="589616"/>
          </a:xfrm>
        </p:spPr>
        <p:txBody>
          <a:bodyPr/>
          <a:lstStyle/>
          <a:p>
            <a:fld id="{CBFE4A6B-B188-4A14-B45B-B83264DC24F4}" type="slidenum">
              <a:rPr lang="en-US" sz="3600" b="1" smtClean="0"/>
              <a:t>9</a:t>
            </a:fld>
            <a:endParaRPr lang="en-US" sz="36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79" y="1371600"/>
            <a:ext cx="6925642" cy="50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28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136</Words>
  <Application>Microsoft Office PowerPoint</Application>
  <PresentationFormat>On-screen Show (4:3)</PresentationFormat>
  <Paragraphs>46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Austin</vt:lpstr>
      <vt:lpstr>Visio.Drawing.15</vt:lpstr>
      <vt:lpstr>Employee Information System</vt:lpstr>
      <vt:lpstr>Introduction to the Organization</vt:lpstr>
      <vt:lpstr>Introduction to the System</vt:lpstr>
      <vt:lpstr>Objectives</vt:lpstr>
      <vt:lpstr>Tools Used</vt:lpstr>
      <vt:lpstr>Use case </vt:lpstr>
      <vt:lpstr>ER Diagram</vt:lpstr>
      <vt:lpstr>System Architecture</vt:lpstr>
      <vt:lpstr>Screenshots</vt:lpstr>
      <vt:lpstr>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2017-08-16T17:58:49Z</dcterms:created>
  <dcterms:modified xsi:type="dcterms:W3CDTF">2017-09-07T17:04:21Z</dcterms:modified>
</cp:coreProperties>
</file>