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4778819-8329-4011-B4AA-E35C2D47D932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956C46C-B544-4560-AC54-B979DDFE957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2362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Hello, Everyone!!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Welcome To My Presentation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7724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891" y="891248"/>
            <a:ext cx="3228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User Manual </a:t>
            </a:r>
            <a:endParaRPr lang="en-US" sz="3200" b="1" dirty="0" smtClea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3890" y="1967345"/>
            <a:ext cx="71905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player can learn the process of controlling the game.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3108" y="3403844"/>
            <a:ext cx="7086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“Snake &amp; Ladder Game” is an easy game to play. First a welcome screen will be appear. When “Snake &amp; Ladder Game” board will appear, then you have to enter the players name on the .exe file, which is located behind the game screen. </a:t>
            </a:r>
          </a:p>
        </p:txBody>
      </p:sp>
    </p:spTree>
    <p:extLst>
      <p:ext uri="{BB962C8B-B14F-4D97-AF65-F5344CB8AC3E}">
        <p14:creationId xmlns:p14="http://schemas.microsoft.com/office/powerpoint/2010/main" val="37018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620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dice output box will show the dice and the number which you got by rolling the dice.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4773"/>
            <a:ext cx="8458200" cy="44960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421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get a ladder then it will display a line containing “Congratulation!!! You get a ladder.” Beside your name in score card.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458200" cy="45516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72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bitten by snake then a massage will be displayed containing “Bad luck!!! You are bitten by snake”.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2133600"/>
            <a:ext cx="8458200" cy="426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18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your score be greater than 100 then, “You cross the limit.” Massage will be shown beside your name.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981200"/>
            <a:ext cx="8610600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6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win then a massage will be printed on the screen containing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“</a:t>
            </a:r>
            <a:r>
              <a:rPr lang="en-US" sz="2800" dirty="0"/>
              <a:t>Congratulation!!! </a:t>
            </a:r>
            <a:r>
              <a:rPr lang="en-US" sz="2800" dirty="0" smtClean="0"/>
              <a:t> (</a:t>
            </a:r>
            <a:r>
              <a:rPr lang="en-US" sz="2800" dirty="0"/>
              <a:t>Your name), You Win.”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86800" cy="4662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8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79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Limitation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057400"/>
            <a:ext cx="716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it is my first project there are some limitations in my project.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Limitations like: </a:t>
            </a:r>
          </a:p>
          <a:p>
            <a:r>
              <a:rPr lang="en-US" sz="2800" dirty="0"/>
              <a:t> It does not show the rolling of dice. </a:t>
            </a:r>
          </a:p>
          <a:p>
            <a:r>
              <a:rPr lang="en-US" sz="2800" dirty="0"/>
              <a:t> Snakes are not looking so good to see. </a:t>
            </a:r>
          </a:p>
        </p:txBody>
      </p:sp>
    </p:spTree>
    <p:extLst>
      <p:ext uri="{BB962C8B-B14F-4D97-AF65-F5344CB8AC3E}">
        <p14:creationId xmlns:p14="http://schemas.microsoft.com/office/powerpoint/2010/main" val="22138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382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Future Work 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6236" y="2286000"/>
            <a:ext cx="70519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Future I want to add some other facilities in this </a:t>
            </a:r>
            <a:r>
              <a:rPr lang="en-US" sz="2800" dirty="0" smtClean="0"/>
              <a:t>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 My future plans are </a:t>
            </a:r>
            <a:endParaRPr lang="en-US" sz="2800" dirty="0"/>
          </a:p>
          <a:p>
            <a:r>
              <a:rPr lang="en-US" sz="2800" dirty="0"/>
              <a:t> It will show the rolling the dice. </a:t>
            </a:r>
          </a:p>
          <a:p>
            <a:r>
              <a:rPr lang="en-US" sz="2800" dirty="0"/>
              <a:t> Graphics will be developed. </a:t>
            </a:r>
          </a:p>
          <a:p>
            <a:r>
              <a:rPr lang="en-US" sz="2800" dirty="0"/>
              <a:t> I want to add </a:t>
            </a:r>
            <a:r>
              <a:rPr lang="en-US" sz="2800" dirty="0" err="1"/>
              <a:t>ludu</a:t>
            </a:r>
            <a:r>
              <a:rPr lang="en-US" sz="2800" dirty="0"/>
              <a:t> game with this project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86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764" y="685800"/>
            <a:ext cx="2032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Discussion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0764" y="15240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 is a suitable language for newcomer in programming world. To build a game we have to work hard with different types of logic. It increases our thinking power. Beside logic it helps us to present ourselves to the users.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 game project increases our attraction to the programming. So that, programming will be a game or fun to us. We will be interested in programming very much, which is a very </a:t>
            </a:r>
            <a:r>
              <a:rPr lang="en-US" sz="2400" dirty="0" err="1"/>
              <a:t>usefull</a:t>
            </a:r>
            <a:r>
              <a:rPr lang="en-US" sz="2400" dirty="0"/>
              <a:t> side for us.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Besides, it will attract the newcomers in programming world. They will be encouraged, which is a positive sign for us.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9718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 </a:t>
            </a:r>
            <a:r>
              <a:rPr lang="en-US" sz="4400" dirty="0" smtClean="0">
                <a:solidFill>
                  <a:srgbClr val="FFC000"/>
                </a:solidFill>
              </a:rPr>
              <a:t>Thanks  All 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5891" y="11430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Course Code : </a:t>
            </a:r>
            <a:r>
              <a:rPr lang="en-US" sz="3600" dirty="0" smtClean="0">
                <a:solidFill>
                  <a:srgbClr val="FFFF00"/>
                </a:solidFill>
              </a:rPr>
              <a:t>CSE 168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31242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Project Name : </a:t>
            </a:r>
            <a:r>
              <a:rPr lang="en-US" sz="3200" dirty="0" smtClean="0">
                <a:solidFill>
                  <a:srgbClr val="FFFF00"/>
                </a:solidFill>
              </a:rPr>
              <a:t>Snake  &amp; Ladder Game     	(using c language with graphics)</a:t>
            </a: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73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7182" y="381000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 smtClean="0">
                <a:solidFill>
                  <a:srgbClr val="00B050"/>
                </a:solidFill>
              </a:rPr>
              <a:t>Submitted By</a:t>
            </a:r>
          </a:p>
          <a:p>
            <a:endParaRPr lang="en-US" sz="3200" b="1" i="1" u="sng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Md. </a:t>
            </a:r>
            <a:r>
              <a:rPr lang="en-US" sz="2800" b="1" dirty="0" err="1" smtClean="0">
                <a:solidFill>
                  <a:srgbClr val="00B050"/>
                </a:solidFill>
              </a:rPr>
              <a:t>Mizanur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Rahman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ID: 20131201035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4891" y="2743200"/>
            <a:ext cx="44611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 smtClean="0">
                <a:solidFill>
                  <a:srgbClr val="00B0F0"/>
                </a:solidFill>
              </a:rPr>
              <a:t>Submitted to </a:t>
            </a:r>
          </a:p>
          <a:p>
            <a:endParaRPr lang="en-US" sz="3200" b="1" i="1" u="sng" dirty="0">
              <a:solidFill>
                <a:srgbClr val="00B0F0"/>
              </a:solidFill>
            </a:endParaRPr>
          </a:p>
          <a:p>
            <a:r>
              <a:rPr lang="en-US" sz="3200" b="1" dirty="0" err="1" smtClean="0">
                <a:solidFill>
                  <a:srgbClr val="00B0F0"/>
                </a:solidFill>
              </a:rPr>
              <a:t>Saleh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</a:rPr>
              <a:t>ahmed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Associate professor 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Dept. of CSE 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BSMRSTU </a:t>
            </a:r>
            <a:endParaRPr lang="en-US" sz="3200" b="1" dirty="0" smtClean="0">
              <a:solidFill>
                <a:srgbClr val="00B0F0"/>
              </a:solidFill>
            </a:endParaRP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26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8382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Introduction</a:t>
            </a:r>
            <a:endParaRPr lang="en-US" sz="3200" b="1" dirty="0" smtClea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828800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game is a source of entertainment. A game gives us pleasure. Like other games my “Snake &amp; Ladder Game” also gives us entertainment and pleasure.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9309" y="3616036"/>
            <a:ext cx="71350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Generally, Snake &amp; Ladder Game is a game which is played with board and dice. But I try to make this different. That’s why I started to make this game. I use C language to make the game. I have to use graphics in this game. </a:t>
            </a:r>
          </a:p>
        </p:txBody>
      </p:sp>
    </p:spTree>
    <p:extLst>
      <p:ext uri="{BB962C8B-B14F-4D97-AF65-F5344CB8AC3E}">
        <p14:creationId xmlns:p14="http://schemas.microsoft.com/office/powerpoint/2010/main" val="16402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763000" cy="487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2865370" y="6019800"/>
            <a:ext cx="3676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Snake &amp; Ladder Game window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0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cs typeface="Times New Roman" pitchFamily="18" charset="0"/>
              </a:rPr>
              <a:t>Related Work</a:t>
            </a:r>
            <a:endParaRPr lang="en-US" sz="3200" b="1" dirty="0" smtClean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782" y="1905000"/>
            <a:ext cx="69134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a simple game project. It is made only for entertainment. So, this game has not other related work.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But it is only my first project. Next time I will try to make more efficient software. </a:t>
            </a:r>
          </a:p>
          <a:p>
            <a:r>
              <a:rPr lang="en-US" sz="2800" dirty="0"/>
              <a:t>I hope the next versions of this game will be contains some related work. </a:t>
            </a:r>
          </a:p>
        </p:txBody>
      </p:sp>
    </p:spTree>
    <p:extLst>
      <p:ext uri="{BB962C8B-B14F-4D97-AF65-F5344CB8AC3E}">
        <p14:creationId xmlns:p14="http://schemas.microsoft.com/office/powerpoint/2010/main" val="21792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144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Implementation Details</a:t>
            </a:r>
            <a:endParaRPr lang="en-US" sz="3200" b="1" dirty="0" smtClean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2064326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you will be able to know about the implementation process of this game.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In my code, I use some user define function. Which make my task easier. This user define functions will help me to develop the game next time. </a:t>
            </a:r>
          </a:p>
        </p:txBody>
      </p:sp>
    </p:spTree>
    <p:extLst>
      <p:ext uri="{BB962C8B-B14F-4D97-AF65-F5344CB8AC3E}">
        <p14:creationId xmlns:p14="http://schemas.microsoft.com/office/powerpoint/2010/main" val="14970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60960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My user define functions are: </a:t>
            </a:r>
            <a:endParaRPr lang="en-US" sz="3200" dirty="0" smtClean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2800" dirty="0" err="1"/>
              <a:t>int</a:t>
            </a:r>
            <a:r>
              <a:rPr lang="en-US" sz="2800" dirty="0"/>
              <a:t> welcome();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board();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ladder1();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ladder2();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snake1();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snake2();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snake3(); </a:t>
            </a:r>
          </a:p>
        </p:txBody>
      </p:sp>
    </p:spTree>
    <p:extLst>
      <p:ext uri="{BB962C8B-B14F-4D97-AF65-F5344CB8AC3E}">
        <p14:creationId xmlns:p14="http://schemas.microsoft.com/office/powerpoint/2010/main" val="18966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52400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numbering();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random();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status();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dispdice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dice);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guti1(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guti2(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clrguti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); 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play();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</TotalTime>
  <Words>668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Ferdib Al Islam</dc:creator>
  <cp:lastModifiedBy>Ferdib Al Islam</cp:lastModifiedBy>
  <cp:revision>10</cp:revision>
  <dcterms:created xsi:type="dcterms:W3CDTF">2015-01-08T04:44:23Z</dcterms:created>
  <dcterms:modified xsi:type="dcterms:W3CDTF">2015-01-08T06:17:16Z</dcterms:modified>
</cp:coreProperties>
</file>