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60" r:id="rId2"/>
    <p:sldId id="263" r:id="rId3"/>
    <p:sldId id="257" r:id="rId4"/>
    <p:sldId id="261" r:id="rId5"/>
    <p:sldId id="262" r:id="rId6"/>
    <p:sldId id="272" r:id="rId7"/>
    <p:sldId id="259" r:id="rId8"/>
    <p:sldId id="279" r:id="rId9"/>
    <p:sldId id="268" r:id="rId10"/>
    <p:sldId id="280" r:id="rId11"/>
    <p:sldId id="283" r:id="rId12"/>
    <p:sldId id="264" r:id="rId13"/>
    <p:sldId id="266" r:id="rId14"/>
    <p:sldId id="275" r:id="rId15"/>
    <p:sldId id="277" r:id="rId16"/>
    <p:sldId id="271" r:id="rId17"/>
    <p:sldId id="282" r:id="rId18"/>
    <p:sldId id="281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2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B6F2-09D0-461F-8750-9C61BB030612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63A7-514E-4951-81B0-C11EC347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42F3DA-5AA9-4C84-A713-52D2AAAD6DDF}" type="slidenum">
              <a:rPr lang="en-CA" altLang="en-US" smtClean="0"/>
              <a:pPr/>
              <a:t>20</a:t>
            </a:fld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1F52609-3498-4D05-87F5-E2D6C9BD07E5}" type="datetimeFigureOut">
              <a:rPr lang="en-US" smtClean="0"/>
              <a:t>16-Aug-2020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D8CD2B-639D-4047-939F-E4A8561626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terview%20questions%20-%20General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Welcome to Grooming session for Graduates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6096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4500" b="1" dirty="0" err="1" smtClean="0">
                <a:solidFill>
                  <a:schemeClr val="tx1"/>
                </a:solidFill>
              </a:rPr>
              <a:t>IsDB</a:t>
            </a:r>
            <a:r>
              <a:rPr lang="en-US" sz="4500" b="1" dirty="0" smtClean="0">
                <a:solidFill>
                  <a:schemeClr val="tx1"/>
                </a:solidFill>
              </a:rPr>
              <a:t>-BISEW </a:t>
            </a:r>
          </a:p>
          <a:p>
            <a:pPr algn="ctr"/>
            <a:r>
              <a:rPr lang="en-US" sz="4500" b="1" dirty="0" smtClean="0">
                <a:solidFill>
                  <a:schemeClr val="tx1"/>
                </a:solidFill>
              </a:rPr>
              <a:t>IT SCHOLARSHIP PROGRAM</a:t>
            </a:r>
            <a:endParaRPr 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u="sng" dirty="0" smtClean="0">
                <a:solidFill>
                  <a:schemeClr val="tx1"/>
                </a:solidFill>
              </a:rPr>
              <a:t>Important Advices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434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organization have specific salary structure;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think about salary first, think about your task;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salary structure may be lower than expectation;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will be increased gradually;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expect high salary as a fresher;</a:t>
            </a:r>
          </a:p>
        </p:txBody>
      </p:sp>
    </p:spTree>
    <p:extLst>
      <p:ext uri="{BB962C8B-B14F-4D97-AF65-F5344CB8AC3E}">
        <p14:creationId xmlns:p14="http://schemas.microsoft.com/office/powerpoint/2010/main" val="5971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841242"/>
            <a:ext cx="8686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libri" panose="020F0502020204030204" pitchFamily="34" charset="0"/>
              </a:rPr>
              <a:t>http://www.bdjobs.com/</a:t>
            </a:r>
          </a:p>
          <a:p>
            <a:pPr>
              <a:defRPr/>
            </a:pPr>
            <a:r>
              <a:rPr lang="en-US" sz="3200" dirty="0">
                <a:latin typeface="Calibri" panose="020F0502020204030204" pitchFamily="34" charset="0"/>
              </a:rPr>
              <a:t>http://www.jobsa1.com/</a:t>
            </a:r>
          </a:p>
          <a:p>
            <a:pPr>
              <a:defRPr/>
            </a:pPr>
            <a:r>
              <a:rPr lang="en-US" sz="3200" dirty="0">
                <a:latin typeface="Calibri" panose="020F0502020204030204" pitchFamily="34" charset="0"/>
              </a:rPr>
              <a:t>http://www.prothom-alojobs.com/</a:t>
            </a:r>
          </a:p>
          <a:p>
            <a:pPr>
              <a:defRPr/>
            </a:pPr>
            <a:r>
              <a:rPr lang="en-US" sz="3200" dirty="0">
                <a:latin typeface="Calibri" panose="020F0502020204030204" pitchFamily="34" charset="0"/>
              </a:rPr>
              <a:t>http://www.chakrimela.com</a:t>
            </a:r>
          </a:p>
          <a:p>
            <a:pPr>
              <a:defRPr/>
            </a:pPr>
            <a:r>
              <a:rPr lang="en-US" sz="3200" dirty="0">
                <a:latin typeface="Calibri" panose="020F0502020204030204" pitchFamily="34" charset="0"/>
              </a:rPr>
              <a:t>http://chakri.com</a:t>
            </a:r>
          </a:p>
          <a:p>
            <a:pPr>
              <a:defRPr/>
            </a:pPr>
            <a:r>
              <a:rPr lang="en-US" sz="3200" dirty="0"/>
              <a:t>https://bikroy.com/en/ads/bangladesh/jobs</a:t>
            </a:r>
          </a:p>
          <a:p>
            <a:pPr>
              <a:defRPr/>
            </a:pPr>
            <a:r>
              <a:rPr lang="en-US" sz="3200" dirty="0"/>
              <a:t>http://www.job.com.bd/</a:t>
            </a:r>
          </a:p>
          <a:p>
            <a:pPr>
              <a:defRPr/>
            </a:pPr>
            <a:r>
              <a:rPr lang="en-US" sz="3200" dirty="0"/>
              <a:t>www.bdnews24.com/classifieds/jobs</a:t>
            </a:r>
          </a:p>
          <a:p>
            <a:pPr>
              <a:defRPr/>
            </a:pPr>
            <a:r>
              <a:rPr lang="en-US" sz="3200" dirty="0"/>
              <a:t>www.uncareer.net/country/Bangladesh</a:t>
            </a:r>
          </a:p>
          <a:p>
            <a:pPr>
              <a:defRPr/>
            </a:pPr>
            <a:r>
              <a:rPr lang="en-US" sz="3200" dirty="0"/>
              <a:t>https://www.careerjet.com.bd/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56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List of Jobs Sites</a:t>
            </a:r>
          </a:p>
        </p:txBody>
      </p:sp>
    </p:spTree>
    <p:extLst>
      <p:ext uri="{BB962C8B-B14F-4D97-AF65-F5344CB8AC3E}">
        <p14:creationId xmlns:p14="http://schemas.microsoft.com/office/powerpoint/2010/main" val="19094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5814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http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</a:rPr>
              <a:t>://www.indiabix.com/ (IQ test question and logical questions</a:t>
            </a: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)</a:t>
            </a:r>
          </a:p>
          <a:p>
            <a:pPr algn="ctr">
              <a:defRPr/>
            </a:pPr>
            <a:endParaRPr lang="en-US" sz="3200" b="1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List of important Study site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19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88212" cy="588589"/>
          </a:xfrm>
        </p:spPr>
        <p:txBody>
          <a:bodyPr>
            <a:noAutofit/>
          </a:bodyPr>
          <a:lstStyle/>
          <a:p>
            <a:r>
              <a:rPr lang="en-GB" altLang="en-US" sz="3200" b="1" u="sng" dirty="0" smtClean="0">
                <a:solidFill>
                  <a:schemeClr val="tx1"/>
                </a:solidFill>
              </a:rPr>
              <a:t>Update your CV in the </a:t>
            </a:r>
            <a:r>
              <a:rPr lang="en-GB" altLang="en-US" sz="3200" b="1" u="sng" dirty="0" err="1" smtClean="0">
                <a:solidFill>
                  <a:schemeClr val="tx1"/>
                </a:solidFill>
              </a:rPr>
              <a:t>CareerHub</a:t>
            </a:r>
            <a:endParaRPr lang="en-US" altLang="en-US" sz="3200" u="sng" dirty="0" smtClean="0">
              <a:solidFill>
                <a:schemeClr val="tx1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54864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to update following information of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CV in the Career Hub:</a:t>
            </a:r>
          </a:p>
          <a:p>
            <a:pPr marL="457200" indent="-457200" algn="just">
              <a:buFont typeface="+mj-lt"/>
              <a:buAutoNum type="alphaLcParenR"/>
              <a:defRPr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Address, Phone, Email </a:t>
            </a:r>
          </a:p>
          <a:p>
            <a:pPr marL="457200" indent="-457200" algn="just">
              <a:buFont typeface="+mj-lt"/>
              <a:buAutoNum type="alphaLcParenR"/>
              <a:defRPr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000" dirty="0" smtClean="0"/>
              <a:t>Strength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000" dirty="0" smtClean="0"/>
              <a:t>Project </a:t>
            </a:r>
            <a:r>
              <a:rPr lang="en-US" sz="2000" dirty="0" smtClean="0"/>
              <a:t>Title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000" dirty="0" smtClean="0"/>
              <a:t>Tools </a:t>
            </a:r>
            <a:r>
              <a:rPr lang="en-US" sz="2000" dirty="0"/>
              <a:t>and Technologies used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Project duration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000" dirty="0" smtClean="0"/>
              <a:t>Portfolio / Project </a:t>
            </a:r>
            <a:r>
              <a:rPr lang="en-US" sz="2000" dirty="0" smtClean="0"/>
              <a:t>links ( If your project is online)</a:t>
            </a:r>
            <a:endParaRPr lang="en-GB" sz="2000" dirty="0"/>
          </a:p>
          <a:p>
            <a:pPr marL="457200" indent="-457200" algn="just">
              <a:buFont typeface="+mj-lt"/>
              <a:buAutoNum type="alphaLcParenR"/>
              <a:defRPr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Information (If applicable)</a:t>
            </a:r>
          </a:p>
          <a:p>
            <a:pPr marL="457200" indent="-457200" algn="just">
              <a:buFont typeface="+mj-lt"/>
              <a:buAutoNum type="alphaLcParenR"/>
              <a:defRPr/>
            </a:pP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GB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you mention </a:t>
            </a:r>
            <a:r>
              <a:rPr lang="en-GB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to your CV then you have to notify your </a:t>
            </a:r>
            <a:r>
              <a:rPr lang="en-GB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referee. Incomplete CV will not be provided to the employer</a:t>
            </a:r>
            <a:r>
              <a:rPr lang="en-GB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62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5122" y="503274"/>
            <a:ext cx="7288212" cy="588589"/>
          </a:xfrm>
        </p:spPr>
        <p:txBody>
          <a:bodyPr>
            <a:noAutofit/>
          </a:bodyPr>
          <a:lstStyle/>
          <a:p>
            <a:r>
              <a:rPr lang="en-GB" altLang="en-US" sz="3600" b="1" dirty="0" smtClean="0">
                <a:solidFill>
                  <a:schemeClr val="tx1"/>
                </a:solidFill>
              </a:rPr>
              <a:t>CV updating process in </a:t>
            </a:r>
            <a:r>
              <a:rPr lang="en-GB" altLang="en-US" sz="3600" b="1" dirty="0" err="1" smtClean="0">
                <a:solidFill>
                  <a:schemeClr val="tx1"/>
                </a:solidFill>
              </a:rPr>
              <a:t>CareerHub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03957"/>
            <a:ext cx="807720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If you face any problem during updating your CV, Please Contact with </a:t>
            </a:r>
            <a:r>
              <a:rPr lang="en-US" sz="2000" dirty="0" err="1" smtClean="0"/>
              <a:t>CareerHub</a:t>
            </a:r>
            <a:r>
              <a:rPr lang="en-US" sz="2000" dirty="0" smtClean="0"/>
              <a:t> Admin at Show &amp; Tell.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Mr. Asif - 01711- 196635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33" y="4495800"/>
            <a:ext cx="7281334" cy="9360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6294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Appointment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Letter/Placement Confirmation document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Send to:</a:t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4800" b="1" dirty="0">
                <a:solidFill>
                  <a:srgbClr val="7030A0"/>
                </a:solidFill>
              </a:rPr>
              <a:t>Mr</a:t>
            </a:r>
            <a:r>
              <a:rPr lang="en-US" sz="4800" b="1" dirty="0" smtClean="0">
                <a:solidFill>
                  <a:srgbClr val="7030A0"/>
                </a:solidFill>
              </a:rPr>
              <a:t>. Md. Helalur Rahman</a:t>
            </a:r>
            <a:br>
              <a:rPr lang="en-US" sz="4800" b="1" dirty="0" smtClean="0">
                <a:solidFill>
                  <a:srgbClr val="7030A0"/>
                </a:solidFill>
              </a:rPr>
            </a:br>
            <a:r>
              <a:rPr lang="en-US" sz="4800" b="1" dirty="0" smtClean="0">
                <a:solidFill>
                  <a:srgbClr val="7030A0"/>
                </a:solidFill>
              </a:rPr>
              <a:t>Program Officer (Placement)</a:t>
            </a:r>
            <a:br>
              <a:rPr lang="en-US" sz="4800" b="1" dirty="0" smtClean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/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Mobile : 01670-462007</a:t>
            </a: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Email Address: </a:t>
            </a:r>
            <a:r>
              <a:rPr lang="en-US" sz="4800" b="1" dirty="0" smtClean="0">
                <a:solidFill>
                  <a:schemeClr val="tx1"/>
                </a:solidFill>
              </a:rPr>
              <a:t>helal@idb-bisew.org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629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Appointment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Letter/Placement Confirmation document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Send to:</a:t>
            </a:r>
            <a:b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</a:br>
            <a:r>
              <a:rPr lang="en-US" sz="4800" b="1" dirty="0">
                <a:solidFill>
                  <a:srgbClr val="7030A0"/>
                </a:solidFill>
              </a:rPr>
              <a:t>Mr</a:t>
            </a:r>
            <a:r>
              <a:rPr lang="en-US" sz="4800" b="1" dirty="0" smtClean="0">
                <a:solidFill>
                  <a:srgbClr val="7030A0"/>
                </a:solidFill>
              </a:rPr>
              <a:t>. Md. </a:t>
            </a:r>
            <a:r>
              <a:rPr lang="en-US" sz="4800" b="1" dirty="0" err="1" smtClean="0">
                <a:solidFill>
                  <a:srgbClr val="7030A0"/>
                </a:solidFill>
              </a:rPr>
              <a:t>Shariful</a:t>
            </a:r>
            <a:r>
              <a:rPr lang="en-US" sz="4800" b="1" dirty="0" smtClean="0">
                <a:solidFill>
                  <a:srgbClr val="7030A0"/>
                </a:solidFill>
              </a:rPr>
              <a:t> Islam</a:t>
            </a:r>
            <a:br>
              <a:rPr lang="en-US" sz="4800" b="1" dirty="0" smtClean="0">
                <a:solidFill>
                  <a:srgbClr val="7030A0"/>
                </a:solidFill>
              </a:rPr>
            </a:br>
            <a:r>
              <a:rPr lang="en-US" sz="4800" b="1" dirty="0" smtClean="0">
                <a:solidFill>
                  <a:srgbClr val="7030A0"/>
                </a:solidFill>
              </a:rPr>
              <a:t>Placement Officer</a:t>
            </a:r>
            <a:br>
              <a:rPr lang="en-US" sz="4800" b="1" dirty="0" smtClean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/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 smtClean="0">
                <a:solidFill>
                  <a:schemeClr val="tx1"/>
                </a:solidFill>
              </a:rPr>
              <a:t>Mobile : 01552-450991</a:t>
            </a: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Email Address: </a:t>
            </a:r>
            <a:r>
              <a:rPr lang="en-US" sz="4000" b="1" dirty="0" smtClean="0">
                <a:solidFill>
                  <a:schemeClr val="tx1"/>
                </a:solidFill>
              </a:rPr>
              <a:t>sharif@idb-bisew.org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495800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Send an email / SMS of your interview information to Placement Cell (Interview date, Trainee ID, organization name) for tracking</a:t>
            </a: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; </a:t>
            </a:r>
            <a:endParaRPr lang="en-US" sz="26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nform </a:t>
            </a:r>
            <a:r>
              <a:rPr lang="en-US" sz="2600" b="1" dirty="0">
                <a:solidFill>
                  <a:schemeClr val="tx1"/>
                </a:solidFill>
                <a:cs typeface="Arial" panose="020B0604020202020204" pitchFamily="34" charset="0"/>
              </a:rPr>
              <a:t>placement executive </a:t>
            </a: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about your written exam date, organization name and Trainee ID;</a:t>
            </a:r>
            <a:endParaRPr lang="en-US" sz="2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If you are placed then immediately inform Placement </a:t>
            </a: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Cell</a:t>
            </a: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; </a:t>
            </a:r>
            <a:endParaRPr lang="en-US" sz="2600" b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Send your appointment letter hard copy or send scan copy after getting job to the Placement Cell.</a:t>
            </a:r>
            <a:endParaRPr lang="en-US" sz="2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 smtClean="0">
                <a:solidFill>
                  <a:schemeClr val="tx1"/>
                </a:solidFill>
              </a:rPr>
              <a:t>Important Advices (Cont.) </a:t>
            </a:r>
          </a:p>
        </p:txBody>
      </p:sp>
    </p:spTree>
    <p:extLst>
      <p:ext uri="{BB962C8B-B14F-4D97-AF65-F5344CB8AC3E}">
        <p14:creationId xmlns:p14="http://schemas.microsoft.com/office/powerpoint/2010/main" val="41784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400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Send an email/SMS of your interview information to Placement Executive (Your Interview date, Trainee id, Name, Mobile Number &amp; organization name) for tracking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 you are placed then you have to inform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 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Mr. Helalur Rahman</a:t>
            </a:r>
            <a:endParaRPr lang="en-US" sz="2000" b="1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Program Officer(Placement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) </a:t>
            </a:r>
            <a:endParaRPr lang="en-US" b="1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			      01670-462007</a:t>
            </a:r>
            <a:endParaRPr lang="en-US" sz="2800" b="1" dirty="0" smtClean="0">
              <a:solidFill>
                <a:srgbClr val="7030A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Mr. </a:t>
            </a:r>
            <a:r>
              <a:rPr lang="en-US" sz="2800" b="1" dirty="0" err="1" smtClean="0">
                <a:solidFill>
                  <a:srgbClr val="7030A0"/>
                </a:solidFill>
                <a:latin typeface="Calibri" panose="020F0502020204030204" pitchFamily="34" charset="0"/>
              </a:rPr>
              <a:t>Shariful</a:t>
            </a: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 Islam</a:t>
            </a:r>
          </a:p>
          <a:p>
            <a:pPr marL="0" indent="0" algn="ctr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Placement Officer</a:t>
            </a:r>
          </a:p>
          <a:p>
            <a:pPr marL="0" indent="0" algn="ctr">
              <a:buNone/>
              <a:defRPr/>
            </a:pPr>
            <a:r>
              <a:rPr lang="en-US" sz="2800" b="1" dirty="0" smtClean="0">
                <a:solidFill>
                  <a:srgbClr val="7030A0"/>
                </a:solidFill>
                <a:latin typeface="Calibri" panose="020F0502020204030204" pitchFamily="34" charset="0"/>
              </a:rPr>
              <a:t>01552-450991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Bring your appointment letter or send scan copy though email  after getting job to;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helal@idb-bisew.org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33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09800"/>
            <a:ext cx="7433733" cy="4419600"/>
          </a:xfrm>
        </p:spPr>
        <p:txBody>
          <a:bodyPr/>
          <a:lstStyle/>
          <a:p>
            <a:pPr algn="just"/>
            <a:endParaRPr lang="en-US" sz="4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Know 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the exact time and location of your interview; </a:t>
            </a:r>
            <a:endParaRPr lang="en-US" sz="4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endParaRPr lang="en-US" sz="4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know 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</a:rPr>
              <a:t>how long it takes to get there;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Tips to a Successful Interview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continuing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ChangeArrowheads="1"/>
          </p:cNvSpPr>
          <p:nvPr/>
        </p:nvSpPr>
        <p:spPr bwMode="auto">
          <a:xfrm>
            <a:off x="1524000" y="2281237"/>
            <a:ext cx="662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b="1" dirty="0">
                <a:solidFill>
                  <a:srgbClr val="002060"/>
                </a:solidFill>
                <a:latin typeface="+mj-lt"/>
              </a:rPr>
              <a:t>GOOD </a:t>
            </a: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8000" b="1" dirty="0">
                <a:solidFill>
                  <a:srgbClr val="002060"/>
                </a:solidFill>
                <a:latin typeface="+mj-lt"/>
              </a:rPr>
              <a:t>LUCK</a:t>
            </a:r>
            <a:endParaRPr lang="en-US" alt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35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876800"/>
          </a:xfrm>
        </p:spPr>
        <p:txBody>
          <a:bodyPr>
            <a:noAutofit/>
          </a:bodyPr>
          <a:lstStyle/>
          <a:p>
            <a:endParaRPr lang="en-US" sz="3600" dirty="0" smtClean="0"/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Be punctual. Arrive at least 30 minutes prior to scheduled time</a:t>
            </a:r>
          </a:p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Politely introduce yourself</a:t>
            </a:r>
          </a:p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If you have to wait, read as much as you can about the company &amp; sample question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Tips </a:t>
            </a:r>
            <a:r>
              <a:rPr lang="en-US" sz="4800" b="1" dirty="0">
                <a:solidFill>
                  <a:schemeClr val="tx1"/>
                </a:solidFill>
              </a:rPr>
              <a:t>to a Successful Interview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20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153399" cy="41148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7000" dirty="0" smtClean="0">
                <a:solidFill>
                  <a:schemeClr val="tx1"/>
                </a:solidFill>
                <a:latin typeface="+mj-lt"/>
              </a:rPr>
              <a:t>Be a good listener </a:t>
            </a:r>
          </a:p>
          <a:p>
            <a:pPr algn="just"/>
            <a:endParaRPr lang="en-US" sz="70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7000" dirty="0" smtClean="0">
                <a:solidFill>
                  <a:schemeClr val="tx1"/>
                </a:solidFill>
                <a:latin typeface="+mj-lt"/>
              </a:rPr>
              <a:t>Look confident. Body interest-can show your interest.</a:t>
            </a:r>
          </a:p>
          <a:p>
            <a:pPr algn="just"/>
            <a:endParaRPr lang="en-US" sz="70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7000" dirty="0">
                <a:solidFill>
                  <a:schemeClr val="tx1"/>
                </a:solidFill>
                <a:latin typeface="+mj-lt"/>
              </a:rPr>
              <a:t>Be prepared for an </a:t>
            </a:r>
            <a:r>
              <a:rPr lang="en-US" sz="7000" dirty="0" smtClean="0">
                <a:solidFill>
                  <a:schemeClr val="tx1"/>
                </a:solidFill>
                <a:latin typeface="+mj-lt"/>
              </a:rPr>
              <a:t>Interview</a:t>
            </a:r>
          </a:p>
          <a:p>
            <a:pPr algn="just"/>
            <a:endParaRPr lang="en-US" sz="70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7000" dirty="0" smtClean="0">
                <a:solidFill>
                  <a:schemeClr val="tx1"/>
                </a:solidFill>
                <a:latin typeface="+mj-lt"/>
              </a:rPr>
              <a:t>Make sure that your project  is ready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>
                <a:solidFill>
                  <a:schemeClr val="tx1"/>
                </a:solidFill>
              </a:rPr>
              <a:t>Tips to a Successful Interview</a:t>
            </a:r>
            <a:br>
              <a:rPr lang="en-US" sz="53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continuing</a:t>
            </a:r>
            <a:br>
              <a:rPr lang="en-US" sz="5300" b="1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743200"/>
            <a:ext cx="8280400" cy="3992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Bring a hard copy CV with photograph</a:t>
            </a:r>
          </a:p>
          <a:p>
            <a:pPr algn="just"/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 reference in your CV and inform referee </a:t>
            </a:r>
          </a:p>
          <a:p>
            <a:pPr algn="just"/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hard copy and  photocopy of certificates are readily available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300" b="1" dirty="0" smtClean="0">
                <a:solidFill>
                  <a:schemeClr val="tx1"/>
                </a:solidFill>
              </a:rPr>
              <a:t>Tips to a Successful Interview</a:t>
            </a:r>
            <a:br>
              <a:rPr lang="en-US" sz="53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continuing</a:t>
            </a:r>
            <a:br>
              <a:rPr lang="en-US" sz="5300" b="1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297363"/>
          </a:xfrm>
        </p:spPr>
        <p:txBody>
          <a:bodyPr>
            <a:normAutofit lnSpcReduction="10000"/>
          </a:bodyPr>
          <a:lstStyle/>
          <a:p>
            <a:r>
              <a:rPr lang="en-US" sz="4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Cell phone must be silent during interview</a:t>
            </a:r>
          </a:p>
          <a:p>
            <a:endParaRPr lang="en-US" sz="4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4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Your phone must be activated and </a:t>
            </a:r>
          </a:p>
          <a:p>
            <a:endParaRPr lang="en-US" sz="4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4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Call back for miss call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About Cell phone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5438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solidFill>
                  <a:schemeClr val="tx1"/>
                </a:solidFill>
              </a:rPr>
              <a:t>First Impressions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839200" cy="4957763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Be clean and neat, including your fingernails, teeth, shoes, hair and face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Use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good eye contact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Don't interrupt and don't argue!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Use good manners and this is important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Wear formal dress (white/light color shirt &amp; black color pant, black shoes) avoid jeans or other casual clothing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01010" y="126811"/>
            <a:ext cx="7442200" cy="863789"/>
          </a:xfrm>
        </p:spPr>
        <p:txBody>
          <a:bodyPr>
            <a:noAutofit/>
          </a:bodyPr>
          <a:lstStyle/>
          <a:p>
            <a:pPr eaLnBrk="1" hangingPunct="1"/>
            <a:r>
              <a:rPr lang="en-GB" sz="3600" b="1" u="sng" dirty="0">
                <a:solidFill>
                  <a:schemeClr val="tx1"/>
                </a:solidFill>
              </a:rPr>
              <a:t>General Question for Interview </a:t>
            </a:r>
            <a:endParaRPr lang="en-US" altLang="en-US" sz="3600" u="sng" dirty="0" smtClean="0">
              <a:solidFill>
                <a:schemeClr val="tx1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47650" y="1233427"/>
            <a:ext cx="8896350" cy="5181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dirty="0" smtClean="0">
                <a:cs typeface="Arial" panose="020B0604020202020204" pitchFamily="34" charset="0"/>
              </a:rPr>
              <a:t>Tell </a:t>
            </a:r>
            <a:r>
              <a:rPr lang="en-GB" dirty="0">
                <a:cs typeface="Arial" panose="020B0604020202020204" pitchFamily="34" charset="0"/>
              </a:rPr>
              <a:t>us something about </a:t>
            </a:r>
            <a:r>
              <a:rPr lang="en-GB" dirty="0" smtClean="0">
                <a:cs typeface="Arial" panose="020B0604020202020204" pitchFamily="34" charset="0"/>
              </a:rPr>
              <a:t>yourself;</a:t>
            </a:r>
            <a:endParaRPr lang="en-GB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>
                <a:cs typeface="Arial" panose="020B0604020202020204" pitchFamily="34" charset="0"/>
              </a:rPr>
              <a:t>What is your expected salary</a:t>
            </a:r>
            <a:r>
              <a:rPr lang="en-US" altLang="en-US" dirty="0" smtClean="0">
                <a:cs typeface="Arial" panose="020B0604020202020204" pitchFamily="34" charset="0"/>
              </a:rPr>
              <a:t>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Why do you want to work here?</a:t>
            </a:r>
            <a:endParaRPr lang="en-US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What are your strength &amp;  weaknesses?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Where do you see yourself in five years’ time?</a:t>
            </a:r>
            <a:endParaRPr lang="en-US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Why should we hire you?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>
                <a:cs typeface="Arial" panose="020B0604020202020204" pitchFamily="34" charset="0"/>
              </a:rPr>
              <a:t>What do you know about this </a:t>
            </a:r>
            <a:r>
              <a:rPr lang="en-GB" dirty="0" smtClean="0">
                <a:cs typeface="Arial" panose="020B0604020202020204" pitchFamily="34" charset="0"/>
              </a:rPr>
              <a:t>organization</a:t>
            </a:r>
            <a:r>
              <a:rPr lang="en-GB" dirty="0" smtClean="0"/>
              <a:t>?</a:t>
            </a:r>
            <a:endParaRPr lang="en-US" alt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Note: </a:t>
            </a:r>
            <a:r>
              <a:rPr lang="en-US" altLang="en-US" sz="18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Try to collect more sample question from placed graduates, Instructor and course consultant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8839" y="6429315"/>
            <a:ext cx="392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hlinkClick r:id="rId2" action="ppaction://hlinkfile"/>
              </a:rPr>
              <a:t>Possible Answers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40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181600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Salary as per the organization salary structure;</a:t>
            </a:r>
          </a:p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Do not think about salary first, think about your task;</a:t>
            </a:r>
          </a:p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Initial salary structure may be lower than expectation.</a:t>
            </a:r>
          </a:p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Salary will be increased gradually;</a:t>
            </a:r>
          </a:p>
          <a:p>
            <a:pPr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Don’t expect high salary as a fresher;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691313" cy="823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b="1" dirty="0" smtClean="0">
                <a:solidFill>
                  <a:schemeClr val="tx1"/>
                </a:solidFill>
              </a:rPr>
              <a:t>Salary?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240</TotalTime>
  <Words>761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Candara</vt:lpstr>
      <vt:lpstr>Symbol</vt:lpstr>
      <vt:lpstr>Wingdings</vt:lpstr>
      <vt:lpstr>Wingdings 3</vt:lpstr>
      <vt:lpstr>Waveform</vt:lpstr>
      <vt:lpstr>Welcome to Grooming session for Graduates</vt:lpstr>
      <vt:lpstr>Tips to a Successful Interview continuing</vt:lpstr>
      <vt:lpstr>Tips to a Successful Interview </vt:lpstr>
      <vt:lpstr> Tips to a Successful Interview continuing </vt:lpstr>
      <vt:lpstr> Tips to a Successful Interview continuing </vt:lpstr>
      <vt:lpstr>About Cell phone</vt:lpstr>
      <vt:lpstr>   First Impressions </vt:lpstr>
      <vt:lpstr>General Question for Interview </vt:lpstr>
      <vt:lpstr>Salary?</vt:lpstr>
      <vt:lpstr>Important Advices </vt:lpstr>
      <vt:lpstr>PowerPoint Presentation</vt:lpstr>
      <vt:lpstr>PowerPoint Presentation</vt:lpstr>
      <vt:lpstr>PowerPoint Presentation</vt:lpstr>
      <vt:lpstr>Update your CV in the CareerHub</vt:lpstr>
      <vt:lpstr>CV updating process in CareerHub</vt:lpstr>
      <vt:lpstr>Appointment Letter/Placement Confirmation document  Send to: Mr. Md. Helalur Rahman Program Officer (Placement)  Mobile : 01670-462007 Email Address: helal@idb-bisew.org</vt:lpstr>
      <vt:lpstr>Appointment Letter/Placement Confirmation document  Send to: Mr. Md. Shariful Islam Placement Officer  Mobile : 01552-450991 Email Address: sharif@idb-bisew.org</vt:lpstr>
      <vt:lpstr>Important Advices (Cont.)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Musleh Uddin</dc:creator>
  <cp:lastModifiedBy>Md. Helalur Rahman</cp:lastModifiedBy>
  <cp:revision>183</cp:revision>
  <dcterms:created xsi:type="dcterms:W3CDTF">2016-04-20T04:48:52Z</dcterms:created>
  <dcterms:modified xsi:type="dcterms:W3CDTF">2020-08-16T08:08:08Z</dcterms:modified>
</cp:coreProperties>
</file>