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74" y="-2682"/>
      </p:cViewPr>
      <p:guideLst>
        <p:guide orient="horz" pos="3120"/>
        <p:guide pos="2160"/>
        <p:guide pos="432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57" indent="0" algn="ctr">
              <a:buNone/>
              <a:defRPr sz="1500"/>
            </a:lvl2pPr>
            <a:lvl3pPr marL="685714" indent="0" algn="ctr">
              <a:buNone/>
              <a:defRPr sz="1350"/>
            </a:lvl3pPr>
            <a:lvl4pPr marL="1028571" indent="0" algn="ctr">
              <a:buNone/>
              <a:defRPr sz="1200"/>
            </a:lvl4pPr>
            <a:lvl5pPr marL="1371428" indent="0" algn="ctr">
              <a:buNone/>
              <a:defRPr sz="1200"/>
            </a:lvl5pPr>
            <a:lvl6pPr marL="1714284" indent="0" algn="ctr">
              <a:buNone/>
              <a:defRPr sz="1200"/>
            </a:lvl6pPr>
            <a:lvl7pPr marL="2057142" indent="0" algn="ctr">
              <a:buNone/>
              <a:defRPr sz="1200"/>
            </a:lvl7pPr>
            <a:lvl8pPr marL="2399998" indent="0" algn="ctr">
              <a:buNone/>
              <a:defRPr sz="1200"/>
            </a:lvl8pPr>
            <a:lvl9pPr marL="274285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9" y="2469625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9" y="6629231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4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4" indent="0">
              <a:buNone/>
              <a:defRPr sz="1350" b="1"/>
            </a:lvl3pPr>
            <a:lvl4pPr marL="1028571" indent="0">
              <a:buNone/>
              <a:defRPr sz="1200" b="1"/>
            </a:lvl4pPr>
            <a:lvl5pPr marL="1371428" indent="0">
              <a:buNone/>
              <a:defRPr sz="1200" b="1"/>
            </a:lvl5pPr>
            <a:lvl6pPr marL="1714284" indent="0">
              <a:buNone/>
              <a:defRPr sz="1200" b="1"/>
            </a:lvl6pPr>
            <a:lvl7pPr marL="2057142" indent="0">
              <a:buNone/>
              <a:defRPr sz="1200" b="1"/>
            </a:lvl7pPr>
            <a:lvl8pPr marL="2399998" indent="0">
              <a:buNone/>
              <a:defRPr sz="1200" b="1"/>
            </a:lvl8pPr>
            <a:lvl9pPr marL="274285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4" indent="0">
              <a:buNone/>
              <a:defRPr sz="1350" b="1"/>
            </a:lvl3pPr>
            <a:lvl4pPr marL="1028571" indent="0">
              <a:buNone/>
              <a:defRPr sz="1200" b="1"/>
            </a:lvl4pPr>
            <a:lvl5pPr marL="1371428" indent="0">
              <a:buNone/>
              <a:defRPr sz="1200" b="1"/>
            </a:lvl5pPr>
            <a:lvl6pPr marL="1714284" indent="0">
              <a:buNone/>
              <a:defRPr sz="1200" b="1"/>
            </a:lvl6pPr>
            <a:lvl7pPr marL="2057142" indent="0">
              <a:buNone/>
              <a:defRPr sz="1200" b="1"/>
            </a:lvl7pPr>
            <a:lvl8pPr marL="2399998" indent="0">
              <a:buNone/>
              <a:defRPr sz="1200" b="1"/>
            </a:lvl8pPr>
            <a:lvl9pPr marL="2742855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6" y="1426287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57" indent="0">
              <a:buNone/>
              <a:defRPr sz="1050"/>
            </a:lvl2pPr>
            <a:lvl3pPr marL="685714" indent="0">
              <a:buNone/>
              <a:defRPr sz="900"/>
            </a:lvl3pPr>
            <a:lvl4pPr marL="1028571" indent="0">
              <a:buNone/>
              <a:defRPr sz="750"/>
            </a:lvl4pPr>
            <a:lvl5pPr marL="1371428" indent="0">
              <a:buNone/>
              <a:defRPr sz="750"/>
            </a:lvl5pPr>
            <a:lvl6pPr marL="1714284" indent="0">
              <a:buNone/>
              <a:defRPr sz="750"/>
            </a:lvl6pPr>
            <a:lvl7pPr marL="2057142" indent="0">
              <a:buNone/>
              <a:defRPr sz="750"/>
            </a:lvl7pPr>
            <a:lvl8pPr marL="2399998" indent="0">
              <a:buNone/>
              <a:defRPr sz="750"/>
            </a:lvl8pPr>
            <a:lvl9pPr marL="274285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6" y="1426287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4" indent="0">
              <a:buNone/>
              <a:defRPr sz="1800"/>
            </a:lvl3pPr>
            <a:lvl4pPr marL="1028571" indent="0">
              <a:buNone/>
              <a:defRPr sz="1500"/>
            </a:lvl4pPr>
            <a:lvl5pPr marL="1371428" indent="0">
              <a:buNone/>
              <a:defRPr sz="1500"/>
            </a:lvl5pPr>
            <a:lvl6pPr marL="1714284" indent="0">
              <a:buNone/>
              <a:defRPr sz="1500"/>
            </a:lvl6pPr>
            <a:lvl7pPr marL="2057142" indent="0">
              <a:buNone/>
              <a:defRPr sz="1500"/>
            </a:lvl7pPr>
            <a:lvl8pPr marL="2399998" indent="0">
              <a:buNone/>
              <a:defRPr sz="1500"/>
            </a:lvl8pPr>
            <a:lvl9pPr marL="274285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57" indent="0">
              <a:buNone/>
              <a:defRPr sz="1050"/>
            </a:lvl2pPr>
            <a:lvl3pPr marL="685714" indent="0">
              <a:buNone/>
              <a:defRPr sz="900"/>
            </a:lvl3pPr>
            <a:lvl4pPr marL="1028571" indent="0">
              <a:buNone/>
              <a:defRPr sz="750"/>
            </a:lvl4pPr>
            <a:lvl5pPr marL="1371428" indent="0">
              <a:buNone/>
              <a:defRPr sz="750"/>
            </a:lvl5pPr>
            <a:lvl6pPr marL="1714284" indent="0">
              <a:buNone/>
              <a:defRPr sz="750"/>
            </a:lvl6pPr>
            <a:lvl7pPr marL="2057142" indent="0">
              <a:buNone/>
              <a:defRPr sz="750"/>
            </a:lvl7pPr>
            <a:lvl8pPr marL="2399998" indent="0">
              <a:buNone/>
              <a:defRPr sz="750"/>
            </a:lvl8pPr>
            <a:lvl9pPr marL="2742855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1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94E3-3721-4E5E-ABDB-8C7AE4AF59D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9181401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1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B1C2-4295-4201-ABCA-B994BF04C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1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9" indent="-171429" algn="l" defTabSz="68571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85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2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99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6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3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0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27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4" indent="-171429" algn="l" defTabSz="68571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4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1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28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4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2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98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5" algn="l" defTabSz="68571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ia-jannat-5690ab1a3" TargetMode="External"/><Relationship Id="rId2" Type="http://schemas.openxmlformats.org/officeDocument/2006/relationships/hyperlink" Target="https://github.com/Maria-Janna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rajau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0454" y="574295"/>
            <a:ext cx="2340446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Maria Jannat</a:t>
            </a:r>
          </a:p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An aspiring back-end Java developer.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9442" y="1605807"/>
            <a:ext cx="455405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IsDB IT Scholarship Project </a:t>
            </a: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(Expected to Graduate on February 2021)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692" y="1785121"/>
            <a:ext cx="298546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Enterprise System Analysis &amp;  Design - JEE</a:t>
            </a:r>
            <a:endParaRPr lang="en-US" sz="10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210" y="2080661"/>
            <a:ext cx="124104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Skills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76786" y="2342271"/>
            <a:ext cx="5685914" cy="99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72312" y="3389398"/>
            <a:ext cx="15552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Noteworthy Projects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62606" y="3651008"/>
            <a:ext cx="5700094" cy="164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1444" y="3674712"/>
            <a:ext cx="57712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Google-map Store Locator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Designed and developed a google map store locator for learning purpose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Technologies Used: 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Github: https://github.com/Maria-Jannat/google-map-store-locator</a:t>
            </a:r>
            <a:endParaRPr lang="en-US" sz="10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1444" y="4296541"/>
            <a:ext cx="586491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Amazon-Clone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Designed and developed Amazon-Clone for learning purposes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Technologies Used: NodeJs, NPM, React, firebase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Deployed in Firebase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Link: https://hypothetical-yildiz-2020.web.app/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Github: https://github.com/Maria-Jannat/project_swing</a:t>
            </a:r>
            <a:endParaRPr lang="en-US" sz="10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73451" y="627752"/>
            <a:ext cx="3022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Email: maria_jannat@outlook.com</a:t>
            </a:r>
          </a:p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Contact no: (GMT+6) +880 1938 654 527</a:t>
            </a:r>
          </a:p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https://github.com/Maria-Jannat</a:t>
            </a:r>
            <a:endParaRPr lang="en-US" sz="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Linkedin: </a:t>
            </a:r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https://www.linkedin.com/in/maria-jannat-5690ab1a3</a:t>
            </a:r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816" y="695641"/>
            <a:ext cx="150120" cy="1266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52118" y="696970"/>
            <a:ext cx="150120" cy="126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20420" y="698290"/>
            <a:ext cx="150120" cy="126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4738" y="6756400"/>
            <a:ext cx="2634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University of Dhaka </a:t>
            </a: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(on progress)</a:t>
            </a:r>
            <a:endParaRPr lang="en-US" sz="1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MSc in Physics</a:t>
            </a:r>
          </a:p>
          <a:p>
            <a:r>
              <a:rPr lang="en-US" sz="1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University of Dhaka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BSc in Physics</a:t>
            </a:r>
          </a:p>
          <a:p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Graduated November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339" y="1215559"/>
            <a:ext cx="589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Looking for a challenging opportunity to sharpen my skills and knowledge in a fast-paced organization and to grow as a lead!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89" y="5226050"/>
            <a:ext cx="584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Beatbox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Designed and developed Beatbox app for learning purposes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Technologies Used: 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GitHub: https://github.com/Maria-Jannat/BeatBox-App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444" y="2344882"/>
            <a:ext cx="5121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Languages: 	Java, SQL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Frameworks:	Spring, Angular, Bootstrap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Libraries: 	JQuery, ReactJs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Database: 	MySQL, Oracle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Others: 		GitHub, Html, CSS, JavaScript, NodeJs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UML, Artificial Intelligence, Digital Marketing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5094" y="5852282"/>
            <a:ext cx="58649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Meeting Management System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Designed and developed Meeting Management System as part of course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Technologies Used: Java, Swing, MySQL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Github: https://github.com/Maria-Jannat/project_swing</a:t>
            </a:r>
            <a:endParaRPr lang="en-US" sz="10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50236" y="6756400"/>
            <a:ext cx="5712464" cy="159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8340" y="7796018"/>
            <a:ext cx="5724360" cy="8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1088" y="6546326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920" y="7796018"/>
            <a:ext cx="2470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English: Professional working efficiency</a:t>
            </a:r>
          </a:p>
          <a:p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Bengali: Native speaker</a:t>
            </a:r>
          </a:p>
          <a:p>
            <a:r>
              <a:rPr lang="en-US" sz="1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Turkish: Limited working proficiency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8822" y="7572932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Language Proficiency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175000" y="675895"/>
            <a:ext cx="0" cy="49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30550" y="622300"/>
            <a:ext cx="0" cy="30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19450" y="895350"/>
            <a:ext cx="0" cy="30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3890" y="8331709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Mohammad Rajaul Islam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Email: springapidev@gmail.com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https://www.linkedin.com/in/rajaul/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876694" y="9309100"/>
            <a:ext cx="3260456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2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338</Words>
  <Application>Microsoft Office PowerPoint</Application>
  <PresentationFormat>A4 Paper (210x297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Mohammad Mizanur Rahman</cp:lastModifiedBy>
  <cp:revision>68</cp:revision>
  <dcterms:created xsi:type="dcterms:W3CDTF">2020-11-12T15:09:51Z</dcterms:created>
  <dcterms:modified xsi:type="dcterms:W3CDTF">2020-12-20T04:08:33Z</dcterms:modified>
</cp:coreProperties>
</file>