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2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30" autoAdjust="0"/>
  </p:normalViewPr>
  <p:slideViewPr>
    <p:cSldViewPr snapToGrid="0" snapToObjects="1">
      <p:cViewPr>
        <p:scale>
          <a:sx n="100" d="100"/>
          <a:sy n="100" d="100"/>
        </p:scale>
        <p:origin x="-1344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06BE-62F5-1940-98AE-4F5558D7FFFD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06BE-62F5-1940-98AE-4F5558D7FFFD}" type="datetimeFigureOut">
              <a:rPr lang="en-US" smtClean="0"/>
              <a:t>5/20/14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8604-C73F-1244-8A5B-6502DF997EB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06BE-62F5-1940-98AE-4F5558D7FFFD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8604-C73F-1244-8A5B-6502DF997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06BE-62F5-1940-98AE-4F5558D7FFFD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8604-C73F-1244-8A5B-6502DF997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06BE-62F5-1940-98AE-4F5558D7FFFD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8604-C73F-1244-8A5B-6502DF997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06BE-62F5-1940-98AE-4F5558D7FFFD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8604-C73F-1244-8A5B-6502DF997E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06BE-62F5-1940-98AE-4F5558D7FFFD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8604-C73F-1244-8A5B-6502DF997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06BE-62F5-1940-98AE-4F5558D7FFFD}" type="datetimeFigureOut">
              <a:rPr lang="en-US" smtClean="0"/>
              <a:t>5/20/14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8604-C73F-1244-8A5B-6502DF997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06BE-62F5-1940-98AE-4F5558D7FFFD}" type="datetimeFigureOut">
              <a:rPr lang="en-US" smtClean="0"/>
              <a:t>5/20/14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8604-C73F-1244-8A5B-6502DF997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06BE-62F5-1940-98AE-4F5558D7FFFD}" type="datetimeFigureOut">
              <a:rPr lang="en-US" smtClean="0"/>
              <a:t>5/20/14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8604-C73F-1244-8A5B-6502DF997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06BE-62F5-1940-98AE-4F5558D7FFFD}" type="datetimeFigureOut">
              <a:rPr lang="en-US" smtClean="0"/>
              <a:t>5/20/14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8604-C73F-1244-8A5B-6502DF997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06BE-62F5-1940-98AE-4F5558D7FFFD}" type="datetimeFigureOut">
              <a:rPr lang="en-US" smtClean="0"/>
              <a:t>5/20/14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8604-C73F-1244-8A5B-6502DF997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D0C06BE-62F5-1940-98AE-4F5558D7FFFD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D5678604-C73F-1244-8A5B-6502DF997EB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533400"/>
          </a:xfrm>
        </p:spPr>
        <p:txBody>
          <a:bodyPr/>
          <a:lstStyle/>
          <a:p>
            <a:r>
              <a:rPr lang="en-US" altLang="zh-CN" dirty="0" smtClean="0"/>
              <a:t>Brain-Storming</a:t>
            </a:r>
          </a:p>
          <a:p>
            <a:endParaRPr lang="en-US" dirty="0"/>
          </a:p>
        </p:txBody>
      </p:sp>
      <p:pic>
        <p:nvPicPr>
          <p:cNvPr id="4" name="Picture 3" descr="20110113020346258_48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92101"/>
            <a:ext cx="8166099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20800" y="571500"/>
            <a:ext cx="6502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/>
              <a:t>For what?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9200" y="2070100"/>
            <a:ext cx="117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creativity</a:t>
            </a:r>
          </a:p>
        </p:txBody>
      </p:sp>
      <p:pic>
        <p:nvPicPr>
          <p:cNvPr id="2" name="Picture 1" descr="Img37456667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2844800"/>
            <a:ext cx="76327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6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28900" y="352504"/>
            <a:ext cx="3670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/>
              <a:t>Process</a:t>
            </a:r>
            <a:endParaRPr lang="en-US" sz="6600" dirty="0"/>
          </a:p>
        </p:txBody>
      </p:sp>
      <p:sp>
        <p:nvSpPr>
          <p:cNvPr id="6" name="Isosceles Triangle 5"/>
          <p:cNvSpPr/>
          <p:nvPr/>
        </p:nvSpPr>
        <p:spPr>
          <a:xfrm>
            <a:off x="1625600" y="2133600"/>
            <a:ext cx="5664200" cy="36957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46300" y="5156200"/>
            <a:ext cx="4622800" cy="1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28900" y="535733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Gather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participants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717800" y="4406900"/>
            <a:ext cx="3479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441700" y="3467100"/>
            <a:ext cx="2082800" cy="1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35300" y="4539734"/>
            <a:ext cx="307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Definite problem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41700" y="3733800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r>
              <a:rPr lang="zh-CN" altLang="en-US" dirty="0" smtClean="0"/>
              <a:t>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24300" y="295910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6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736600"/>
            <a:ext cx="701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How to do better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2400300"/>
            <a:ext cx="690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Positive</a:t>
            </a:r>
            <a:r>
              <a:rPr lang="zh-CN" altLang="en-US" dirty="0"/>
              <a:t> </a:t>
            </a:r>
            <a:r>
              <a:rPr lang="en-US" dirty="0"/>
              <a:t>statement</a:t>
            </a:r>
          </a:p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Make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preparations</a:t>
            </a:r>
          </a:p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Listens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respectfully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earnestly</a:t>
            </a:r>
          </a:p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Attention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</a:p>
        </p:txBody>
      </p:sp>
      <p:pic>
        <p:nvPicPr>
          <p:cNvPr id="4" name="Picture 3" descr="10278669_235201361381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1" y="3797300"/>
            <a:ext cx="2032000" cy="2730500"/>
          </a:xfrm>
          <a:prstGeom prst="rect">
            <a:avLst/>
          </a:prstGeom>
        </p:spPr>
      </p:pic>
      <p:pic>
        <p:nvPicPr>
          <p:cNvPr id="5" name="Picture 4" descr="zh7otv7z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0" y="3797300"/>
            <a:ext cx="2247900" cy="2730500"/>
          </a:xfrm>
          <a:prstGeom prst="rect">
            <a:avLst/>
          </a:prstGeom>
        </p:spPr>
      </p:pic>
      <p:pic>
        <p:nvPicPr>
          <p:cNvPr id="6" name="Picture 5" descr="15151926dbua19zyl51rcv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0" y="3600629"/>
            <a:ext cx="2476500" cy="292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0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5200" y="792202"/>
            <a:ext cx="721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/>
              <a:t>Wrong</a:t>
            </a:r>
            <a:r>
              <a:rPr lang="zh-CN" altLang="en-US" sz="6600" dirty="0" smtClean="0"/>
              <a:t> </a:t>
            </a:r>
            <a:r>
              <a:rPr lang="en-US" altLang="zh-CN" sz="6600" dirty="0" smtClean="0"/>
              <a:t>behavior</a:t>
            </a:r>
            <a:endParaRPr lang="en-US" sz="6600" dirty="0"/>
          </a:p>
        </p:txBody>
      </p:sp>
      <p:pic>
        <p:nvPicPr>
          <p:cNvPr id="5" name="Picture 4" descr="winetour200910247288856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2921000"/>
            <a:ext cx="3048000" cy="2171700"/>
          </a:xfrm>
          <a:prstGeom prst="rect">
            <a:avLst/>
          </a:prstGeom>
        </p:spPr>
      </p:pic>
      <p:pic>
        <p:nvPicPr>
          <p:cNvPr id="6" name="Picture 5" descr="14672551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0" y="2083815"/>
            <a:ext cx="2197100" cy="1786975"/>
          </a:xfrm>
          <a:prstGeom prst="rect">
            <a:avLst/>
          </a:prstGeom>
        </p:spPr>
      </p:pic>
      <p:pic>
        <p:nvPicPr>
          <p:cNvPr id="7" name="Picture 6" descr="20120406195630362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700" y="3022600"/>
            <a:ext cx="3111500" cy="254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7700" y="5257800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Criticize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00500" y="387079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Silence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18300" y="5627132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Compliment</a:t>
            </a:r>
          </a:p>
        </p:txBody>
      </p:sp>
    </p:spTree>
    <p:extLst>
      <p:ext uri="{BB962C8B-B14F-4D97-AF65-F5344CB8AC3E}">
        <p14:creationId xmlns:p14="http://schemas.microsoft.com/office/powerpoint/2010/main" val="2552308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146</TotalTime>
  <Words>35</Words>
  <Application>Microsoft Macintosh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Breeze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Mizhiwu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Li</dc:creator>
  <cp:lastModifiedBy>Eric Li</cp:lastModifiedBy>
  <cp:revision>13</cp:revision>
  <dcterms:created xsi:type="dcterms:W3CDTF">2014-05-14T06:02:40Z</dcterms:created>
  <dcterms:modified xsi:type="dcterms:W3CDTF">2014-05-20T02:05:41Z</dcterms:modified>
</cp:coreProperties>
</file>