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5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7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06BE-62F5-1940-98AE-4F5558D7FFFD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8604-C73F-1244-8A5B-6502DF99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Mizhiwu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Li</dc:creator>
  <cp:lastModifiedBy>Eric Li</cp:lastModifiedBy>
  <cp:revision>1</cp:revision>
  <dcterms:created xsi:type="dcterms:W3CDTF">2014-05-14T06:02:40Z</dcterms:created>
  <dcterms:modified xsi:type="dcterms:W3CDTF">2014-05-14T06:03:32Z</dcterms:modified>
</cp:coreProperties>
</file>