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0" autoAdjust="0"/>
  </p:normalViewPr>
  <p:slideViewPr>
    <p:cSldViewPr snapToGrid="0" snapToObjects="1">
      <p:cViewPr>
        <p:scale>
          <a:sx n="100" d="100"/>
          <a:sy n="100" d="100"/>
        </p:scale>
        <p:origin x="-134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/>
          <a:lstStyle/>
          <a:p>
            <a:r>
              <a:rPr lang="en-US" altLang="zh-CN" dirty="0" smtClean="0"/>
              <a:t>Brain-Storming</a:t>
            </a:r>
          </a:p>
          <a:p>
            <a:endParaRPr lang="en-US" dirty="0"/>
          </a:p>
        </p:txBody>
      </p:sp>
      <p:pic>
        <p:nvPicPr>
          <p:cNvPr id="4" name="Picture 3" descr="20110113020346258_48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2101"/>
            <a:ext cx="8166099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800" y="1955800"/>
            <a:ext cx="650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For what?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7800" y="3949700"/>
            <a:ext cx="117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8900" y="352504"/>
            <a:ext cx="3670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Process</a:t>
            </a:r>
            <a:endParaRPr lang="en-US" sz="6600" dirty="0"/>
          </a:p>
        </p:txBody>
      </p:sp>
      <p:sp>
        <p:nvSpPr>
          <p:cNvPr id="6" name="Isosceles Triangle 5"/>
          <p:cNvSpPr/>
          <p:nvPr/>
        </p:nvSpPr>
        <p:spPr>
          <a:xfrm>
            <a:off x="1625600" y="2133600"/>
            <a:ext cx="5664200" cy="36957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6300" y="5156200"/>
            <a:ext cx="4622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8900" y="535733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participants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17800" y="4406900"/>
            <a:ext cx="347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41700" y="3467100"/>
            <a:ext cx="2082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300" y="4539734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Definite problem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1700" y="3733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r>
              <a:rPr lang="zh-CN" altLang="en-US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4300" y="29591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36600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How to do better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00300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Positive</a:t>
            </a:r>
            <a:r>
              <a:rPr lang="zh-CN" altLang="en-US" dirty="0"/>
              <a:t> </a:t>
            </a:r>
            <a:r>
              <a:rPr lang="en-US" dirty="0"/>
              <a:t>statement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Listens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respectfully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earnestly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210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200" y="792202"/>
            <a:ext cx="721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Wrong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behavior</a:t>
            </a:r>
            <a:endParaRPr lang="en-US" sz="6600" dirty="0"/>
          </a:p>
        </p:txBody>
      </p:sp>
      <p:pic>
        <p:nvPicPr>
          <p:cNvPr id="5" name="Picture 4" descr="winetour2009102472888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921000"/>
            <a:ext cx="3048000" cy="2171700"/>
          </a:xfrm>
          <a:prstGeom prst="rect">
            <a:avLst/>
          </a:prstGeom>
        </p:spPr>
      </p:pic>
      <p:pic>
        <p:nvPicPr>
          <p:cNvPr id="6" name="Picture 5" descr="1467255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083815"/>
            <a:ext cx="2197100" cy="1786975"/>
          </a:xfrm>
          <a:prstGeom prst="rect">
            <a:avLst/>
          </a:prstGeom>
        </p:spPr>
      </p:pic>
      <p:pic>
        <p:nvPicPr>
          <p:cNvPr id="7" name="Picture 6" descr="20120406195630362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022600"/>
            <a:ext cx="3111500" cy="2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" y="52578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500" y="38707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8300" y="562713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Compliment</a:t>
            </a:r>
          </a:p>
        </p:txBody>
      </p:sp>
    </p:spTree>
    <p:extLst>
      <p:ext uri="{BB962C8B-B14F-4D97-AF65-F5344CB8AC3E}">
        <p14:creationId xmlns:p14="http://schemas.microsoft.com/office/powerpoint/2010/main" val="255230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111</TotalTime>
  <Words>35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Mizhiwu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</dc:creator>
  <cp:lastModifiedBy>Eric Li</cp:lastModifiedBy>
  <cp:revision>10</cp:revision>
  <dcterms:created xsi:type="dcterms:W3CDTF">2014-05-14T06:02:40Z</dcterms:created>
  <dcterms:modified xsi:type="dcterms:W3CDTF">2014-05-14T10:06:44Z</dcterms:modified>
</cp:coreProperties>
</file>