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DCC"/>
          </a:solidFill>
        </a:fill>
      </a:tcStyle>
    </a:wholeTbl>
    <a:band2H>
      <a:tcTxStyle b="def" i="def"/>
      <a:tcStyle>
        <a:tcBdr/>
        <a:fill>
          <a:solidFill>
            <a:srgbClr val="F8E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5CA"/>
          </a:solidFill>
        </a:fill>
      </a:tcStyle>
    </a:wholeTbl>
    <a:band2H>
      <a:tcTxStyle b="def" i="def"/>
      <a:tcStyle>
        <a:tcBdr/>
        <a:fill>
          <a:solidFill>
            <a:srgbClr val="FDF2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DFD"/>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4285F4"/>
        </a:fontRef>
        <a:srgbClr val="4285F4"/>
      </a:tcTxStyle>
      <a:tcStyle>
        <a:tcBdr>
          <a:left>
            <a:ln w="12700" cap="flat">
              <a:noFill/>
              <a:miter lim="400000"/>
            </a:ln>
          </a:left>
          <a:right>
            <a:ln w="12700" cap="flat">
              <a:noFill/>
              <a:miter lim="400000"/>
            </a:ln>
          </a:right>
          <a:top>
            <a:ln w="508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Row>
  </a:tblStyle>
  <a:tblStyle styleId="{2708684C-4D16-4618-839F-0558EEFCDFE6}"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wholeTbl>
    <a:band2H>
      <a:tcTxStyle b="def" i="def"/>
      <a:tcStyle>
        <a:tcBdr/>
        <a:fill>
          <a:solidFill>
            <a:srgbClr val="FFFFFF"/>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508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254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4285F4"/>
        </a:solidFill>
      </p:bgPr>
    </p:bg>
    <p:spTree>
      <p:nvGrpSpPr>
        <p:cNvPr id="1" name=""/>
        <p:cNvGrpSpPr/>
        <p:nvPr/>
      </p:nvGrpSpPr>
      <p:grpSpPr>
        <a:xfrm>
          <a:off x="0" y="0"/>
          <a:ext cx="0" cy="0"/>
          <a:chOff x="0" y="0"/>
          <a:chExt cx="0" cy="0"/>
        </a:xfrm>
      </p:grpSpPr>
      <p:sp>
        <p:nvSpPr>
          <p:cNvPr id="11" name="Google Shape;10;p2"/>
          <p:cNvSpPr/>
          <p:nvPr/>
        </p:nvSpPr>
        <p:spPr>
          <a:xfrm flipH="1">
            <a:off x="8246400" y="4245924"/>
            <a:ext cx="897600" cy="89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p>
        </p:txBody>
      </p:sp>
      <p:sp>
        <p:nvSpPr>
          <p:cNvPr id="12" name="Google Shape;11;p2"/>
          <p:cNvSpPr/>
          <p:nvPr/>
        </p:nvSpPr>
        <p:spPr>
          <a:xfrm flipH="1">
            <a:off x="8246400" y="4245874"/>
            <a:ext cx="897600" cy="89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000" y="0"/>
                </a:lnTo>
                <a:cubicBezTo>
                  <a:pt x="19988" y="0"/>
                  <a:pt x="21600" y="1612"/>
                  <a:pt x="21600" y="3600"/>
                </a:cubicBezTo>
                <a:lnTo>
                  <a:pt x="21600" y="21600"/>
                </a:lnTo>
                <a:lnTo>
                  <a:pt x="0" y="21600"/>
                </a:lnTo>
                <a:close/>
              </a:path>
            </a:pathLst>
          </a:custGeom>
          <a:solidFill>
            <a:srgbClr val="FFFFFF">
              <a:alpha val="68080"/>
            </a:srgbClr>
          </a:solidFill>
          <a:ln w="12700">
            <a:miter lim="400000"/>
          </a:ln>
        </p:spPr>
        <p:txBody>
          <a:bodyPr lIns="0" tIns="0" rIns="0" bIns="0" anchor="ctr"/>
          <a:lstStyle/>
          <a:p>
            <a:pPr>
              <a:defRPr>
                <a:solidFill>
                  <a:srgbClr val="000000"/>
                </a:solidFill>
              </a:defRPr>
            </a:pPr>
          </a:p>
        </p:txBody>
      </p:sp>
      <p:sp>
        <p:nvSpPr>
          <p:cNvPr id="13" name="Title Text"/>
          <p:cNvSpPr txBox="1"/>
          <p:nvPr>
            <p:ph type="title"/>
          </p:nvPr>
        </p:nvSpPr>
        <p:spPr>
          <a:xfrm>
            <a:off x="390525" y="1819275"/>
            <a:ext cx="8222100" cy="933600"/>
          </a:xfrm>
          <a:prstGeom prst="rect">
            <a:avLst/>
          </a:prstGeom>
        </p:spPr>
        <p:txBody>
          <a:bodyPr>
            <a:normAutofit fontScale="100000" lnSpcReduction="0"/>
          </a:bodyPr>
          <a:lstStyle>
            <a:lvl1pPr>
              <a:defRPr sz="4800"/>
            </a:lvl1pPr>
          </a:lstStyle>
          <a:p>
            <a:pPr/>
            <a:r>
              <a:t>Title Text</a:t>
            </a:r>
          </a:p>
        </p:txBody>
      </p:sp>
      <p:sp>
        <p:nvSpPr>
          <p:cNvPr id="14" name="Body Level One…"/>
          <p:cNvSpPr txBox="1"/>
          <p:nvPr>
            <p:ph type="body" sz="quarter" idx="1"/>
          </p:nvPr>
        </p:nvSpPr>
        <p:spPr>
          <a:xfrm>
            <a:off x="390525" y="2789129"/>
            <a:ext cx="8222100" cy="432901"/>
          </a:xfrm>
          <a:prstGeom prst="rect">
            <a:avLst/>
          </a:prstGeom>
        </p:spPr>
        <p:txBody>
          <a:bodyPr>
            <a:normAutofit fontScale="100000" lnSpcReduction="0"/>
          </a:bodyPr>
          <a:lstStyle>
            <a:lvl1pPr marL="342900" indent="-228600">
              <a:lnSpc>
                <a:spcPct val="100000"/>
              </a:lnSpc>
              <a:buClrTx/>
              <a:buSzTx/>
              <a:buFontTx/>
              <a:buNone/>
              <a:defRPr>
                <a:solidFill>
                  <a:srgbClr val="FFFFFF"/>
                </a:solidFill>
              </a:defRPr>
            </a:lvl1pPr>
            <a:lvl2pPr marL="342900" indent="254000">
              <a:lnSpc>
                <a:spcPct val="100000"/>
              </a:lnSpc>
              <a:buClrTx/>
              <a:buSzTx/>
              <a:buFontTx/>
              <a:buNone/>
              <a:defRPr>
                <a:solidFill>
                  <a:srgbClr val="FFFFFF"/>
                </a:solidFill>
              </a:defRPr>
            </a:lvl2pPr>
            <a:lvl3pPr marL="342900" indent="711200">
              <a:lnSpc>
                <a:spcPct val="100000"/>
              </a:lnSpc>
              <a:buClrTx/>
              <a:buSzTx/>
              <a:buFontTx/>
              <a:buNone/>
              <a:defRPr>
                <a:solidFill>
                  <a:srgbClr val="FFFFFF"/>
                </a:solidFill>
              </a:defRPr>
            </a:lvl3pPr>
            <a:lvl4pPr marL="342900" indent="1168400">
              <a:lnSpc>
                <a:spcPct val="100000"/>
              </a:lnSpc>
              <a:buClrTx/>
              <a:buSzTx/>
              <a:buFontTx/>
              <a:buNone/>
              <a:defRPr>
                <a:solidFill>
                  <a:srgbClr val="FFFFFF"/>
                </a:solidFill>
              </a:defRPr>
            </a:lvl4pPr>
            <a:lvl5pPr marL="342900" indent="1625600">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04" name="xx%"/>
          <p:cNvSpPr txBox="1"/>
          <p:nvPr>
            <p:ph type="title" hasCustomPrompt="1"/>
          </p:nvPr>
        </p:nvSpPr>
        <p:spPr>
          <a:xfrm>
            <a:off x="475499" y="1258525"/>
            <a:ext cx="8222101" cy="1963500"/>
          </a:xfrm>
          <a:prstGeom prst="rect">
            <a:avLst/>
          </a:prstGeom>
        </p:spPr>
        <p:txBody>
          <a:bodyPr>
            <a:normAutofit fontScale="100000" lnSpcReduction="0"/>
          </a:bodyPr>
          <a:lstStyle>
            <a:lvl1pPr algn="ctr">
              <a:defRPr sz="12000">
                <a:solidFill>
                  <a:srgbClr val="424242"/>
                </a:solidFill>
              </a:defRPr>
            </a:lvl1pPr>
          </a:lstStyle>
          <a:p>
            <a:pPr/>
            <a:r>
              <a:t>xx%</a:t>
            </a:r>
          </a:p>
        </p:txBody>
      </p:sp>
      <p:sp>
        <p:nvSpPr>
          <p:cNvPr id="105" name="Body Level One…"/>
          <p:cNvSpPr txBox="1"/>
          <p:nvPr>
            <p:ph type="body" sz="half" idx="1"/>
          </p:nvPr>
        </p:nvSpPr>
        <p:spPr>
          <a:xfrm>
            <a:off x="475499" y="3304625"/>
            <a:ext cx="8222101" cy="1300800"/>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4285F4"/>
        </a:solidFill>
      </p:bgPr>
    </p:bg>
    <p:spTree>
      <p:nvGrpSpPr>
        <p:cNvPr id="1" name=""/>
        <p:cNvGrpSpPr/>
        <p:nvPr/>
      </p:nvGrpSpPr>
      <p:grpSpPr>
        <a:xfrm>
          <a:off x="0" y="0"/>
          <a:ext cx="0" cy="0"/>
          <a:chOff x="0" y="0"/>
          <a:chExt cx="0" cy="0"/>
        </a:xfrm>
      </p:grpSpPr>
      <p:sp>
        <p:nvSpPr>
          <p:cNvPr id="22" name="Title Text"/>
          <p:cNvSpPr txBox="1"/>
          <p:nvPr>
            <p:ph type="title"/>
          </p:nvPr>
        </p:nvSpPr>
        <p:spPr>
          <a:xfrm>
            <a:off x="460950" y="2065350"/>
            <a:ext cx="8222100" cy="1012801"/>
          </a:xfrm>
          <a:prstGeom prst="rect">
            <a:avLst/>
          </a:prstGeom>
        </p:spPr>
        <p:txBody>
          <a:bodyPr anchor="ctr">
            <a:normAutofit fontScale="100000" lnSpcReduction="0"/>
          </a:bodyPr>
          <a:lstStyle>
            <a:lvl1pPr>
              <a:defRPr sz="4200"/>
            </a:lvl1pPr>
          </a:lstStyle>
          <a:p>
            <a:pPr/>
            <a:r>
              <a:t>Title Text</a:t>
            </a:r>
          </a:p>
        </p:txBody>
      </p:sp>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bg>
      <p:bgPr>
        <a:solidFill>
          <a:srgbClr val="4285F4"/>
        </a:solidFill>
      </p:bgPr>
    </p:bg>
    <p:spTree>
      <p:nvGrpSpPr>
        <p:cNvPr id="1" name=""/>
        <p:cNvGrpSpPr/>
        <p:nvPr/>
      </p:nvGrpSpPr>
      <p:grpSpPr>
        <a:xfrm>
          <a:off x="0" y="0"/>
          <a:ext cx="0" cy="0"/>
          <a:chOff x="0" y="0"/>
          <a:chExt cx="0" cy="0"/>
        </a:xfrm>
      </p:grpSpPr>
      <p:sp>
        <p:nvSpPr>
          <p:cNvPr id="30" name="Google Shape;19;p4"/>
          <p:cNvSpPr/>
          <p:nvPr/>
        </p:nvSpPr>
        <p:spPr>
          <a:xfrm flipH="1" rot="10800000">
            <a:off x="0" y="1686000"/>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31" name="Google Shape;20;p4"/>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32" name="Title Text"/>
          <p:cNvSpPr txBox="1"/>
          <p:nvPr>
            <p:ph type="title"/>
          </p:nvPr>
        </p:nvSpPr>
        <p:spPr>
          <a:xfrm>
            <a:off x="471900" y="738725"/>
            <a:ext cx="8222100" cy="767701"/>
          </a:xfrm>
          <a:prstGeom prst="rect">
            <a:avLst/>
          </a:prstGeom>
        </p:spPr>
        <p:txBody>
          <a:bodyPr>
            <a:normAutofit fontScale="100000" lnSpcReduction="0"/>
          </a:bodyPr>
          <a:lstStyle/>
          <a:p>
            <a:pPr/>
            <a:r>
              <a:t>Title Text</a:t>
            </a:r>
          </a:p>
        </p:txBody>
      </p:sp>
      <p:sp>
        <p:nvSpPr>
          <p:cNvPr id="33" name="Body Level One…"/>
          <p:cNvSpPr txBox="1"/>
          <p:nvPr>
            <p:ph type="body" idx="1"/>
          </p:nvPr>
        </p:nvSpPr>
        <p:spPr>
          <a:xfrm>
            <a:off x="471900" y="1919074"/>
            <a:ext cx="8222100" cy="2710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bg>
      <p:bgPr>
        <a:solidFill>
          <a:srgbClr val="4285F4"/>
        </a:solidFill>
      </p:bgPr>
    </p:bg>
    <p:spTree>
      <p:nvGrpSpPr>
        <p:cNvPr id="1" name=""/>
        <p:cNvGrpSpPr/>
        <p:nvPr/>
      </p:nvGrpSpPr>
      <p:grpSpPr>
        <a:xfrm>
          <a:off x="0" y="0"/>
          <a:ext cx="0" cy="0"/>
          <a:chOff x="0" y="0"/>
          <a:chExt cx="0" cy="0"/>
        </a:xfrm>
      </p:grpSpPr>
      <p:sp>
        <p:nvSpPr>
          <p:cNvPr id="41" name="Google Shape;25;p5"/>
          <p:cNvSpPr/>
          <p:nvPr/>
        </p:nvSpPr>
        <p:spPr>
          <a:xfrm flipH="1" rot="10800000">
            <a:off x="0" y="1686000"/>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42" name="Google Shape;26;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43" name="Title Text"/>
          <p:cNvSpPr txBox="1"/>
          <p:nvPr>
            <p:ph type="title"/>
          </p:nvPr>
        </p:nvSpPr>
        <p:spPr>
          <a:xfrm>
            <a:off x="471900" y="738725"/>
            <a:ext cx="8222100" cy="767701"/>
          </a:xfrm>
          <a:prstGeom prst="rect">
            <a:avLst/>
          </a:prstGeom>
        </p:spPr>
        <p:txBody>
          <a:bodyPr>
            <a:normAutofit fontScale="100000" lnSpcReduction="0"/>
          </a:bodyPr>
          <a:lstStyle/>
          <a:p>
            <a:pPr/>
            <a:r>
              <a:t>Title Text</a:t>
            </a:r>
          </a:p>
        </p:txBody>
      </p:sp>
      <p:sp>
        <p:nvSpPr>
          <p:cNvPr id="44" name="Body Level One…"/>
          <p:cNvSpPr txBox="1"/>
          <p:nvPr>
            <p:ph type="body" sz="half" idx="1"/>
          </p:nvPr>
        </p:nvSpPr>
        <p:spPr>
          <a:xfrm>
            <a:off x="471900" y="1919074"/>
            <a:ext cx="3999901" cy="2710201"/>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5" name="Google Shape;29;p5"/>
          <p:cNvSpPr txBox="1"/>
          <p:nvPr>
            <p:ph type="body" sz="half" idx="21"/>
          </p:nvPr>
        </p:nvSpPr>
        <p:spPr>
          <a:xfrm>
            <a:off x="4694249" y="1919074"/>
            <a:ext cx="3999901" cy="2710201"/>
          </a:xfrm>
          <a:prstGeom prst="rect">
            <a:avLst/>
          </a:prstGeom>
        </p:spPr>
        <p:txBody>
          <a:bodyPr>
            <a:normAutofit fontScale="100000" lnSpcReduction="0"/>
          </a:bodyPr>
          <a:lstStyle/>
          <a:p>
            <a:pPr indent="-317500">
              <a:buSzPts val="1400"/>
              <a:defRPr sz="14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bg>
      <p:bgPr>
        <a:solidFill>
          <a:srgbClr val="4285F4"/>
        </a:solidFill>
      </p:bgPr>
    </p:bg>
    <p:spTree>
      <p:nvGrpSpPr>
        <p:cNvPr id="1" name=""/>
        <p:cNvGrpSpPr/>
        <p:nvPr/>
      </p:nvGrpSpPr>
      <p:grpSpPr>
        <a:xfrm>
          <a:off x="0" y="0"/>
          <a:ext cx="0" cy="0"/>
          <a:chOff x="0" y="0"/>
          <a:chExt cx="0" cy="0"/>
        </a:xfrm>
      </p:grpSpPr>
      <p:sp>
        <p:nvSpPr>
          <p:cNvPr id="53" name="Google Shape;32;p6"/>
          <p:cNvSpPr/>
          <p:nvPr/>
        </p:nvSpPr>
        <p:spPr>
          <a:xfrm flipH="1" rot="10800000">
            <a:off x="0" y="656400"/>
            <a:ext cx="9144000" cy="4487101"/>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54" name="Google Shape;33;p6"/>
          <p:cNvSpPr/>
          <p:nvPr/>
        </p:nvSpPr>
        <p:spPr>
          <a:xfrm>
            <a:off x="0" y="656350"/>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55" name="Title Text"/>
          <p:cNvSpPr txBox="1"/>
          <p:nvPr>
            <p:ph type="title"/>
          </p:nvPr>
        </p:nvSpPr>
        <p:spPr>
          <a:xfrm>
            <a:off x="98249" y="16349"/>
            <a:ext cx="8826601" cy="602701"/>
          </a:xfrm>
          <a:prstGeom prst="rect">
            <a:avLst/>
          </a:prstGeom>
        </p:spPr>
        <p:txBody>
          <a:bodyPr anchor="ctr">
            <a:normAutofit fontScale="100000" lnSpcReduction="0"/>
          </a:bodyPr>
          <a:lstStyle>
            <a:lvl1pPr>
              <a:defRPr sz="1800"/>
            </a:lvl1pPr>
          </a:lstStyle>
          <a:p>
            <a:pPr/>
            <a:r>
              <a:t>Title Text</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bg>
      <p:bgPr>
        <a:solidFill>
          <a:srgbClr val="4285F4"/>
        </a:solidFill>
      </p:bgPr>
    </p:bg>
    <p:spTree>
      <p:nvGrpSpPr>
        <p:cNvPr id="1" name=""/>
        <p:cNvGrpSpPr/>
        <p:nvPr/>
      </p:nvGrpSpPr>
      <p:grpSpPr>
        <a:xfrm>
          <a:off x="0" y="0"/>
          <a:ext cx="0" cy="0"/>
          <a:chOff x="0" y="0"/>
          <a:chExt cx="0" cy="0"/>
        </a:xfrm>
      </p:grpSpPr>
      <p:sp>
        <p:nvSpPr>
          <p:cNvPr id="63" name="Google Shape;37;p7"/>
          <p:cNvSpPr/>
          <p:nvPr/>
        </p:nvSpPr>
        <p:spPr>
          <a:xfrm flipH="1" rot="10800000">
            <a:off x="3276600" y="24"/>
            <a:ext cx="5867400" cy="5143501"/>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64" name="Google Shape;38;p7"/>
          <p:cNvSpPr/>
          <p:nvPr/>
        </p:nvSpPr>
        <p:spPr>
          <a:xfrm rot="16200000">
            <a:off x="759149" y="2517450"/>
            <a:ext cx="5143501"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65" name="Title Text"/>
          <p:cNvSpPr txBox="1"/>
          <p:nvPr>
            <p:ph type="title"/>
          </p:nvPr>
        </p:nvSpPr>
        <p:spPr>
          <a:xfrm>
            <a:off x="226077" y="357800"/>
            <a:ext cx="2808001" cy="953401"/>
          </a:xfrm>
          <a:prstGeom prst="rect">
            <a:avLst/>
          </a:prstGeom>
        </p:spPr>
        <p:txBody>
          <a:bodyPr>
            <a:normAutofit fontScale="100000" lnSpcReduction="0"/>
          </a:bodyPr>
          <a:lstStyle>
            <a:lvl1pPr>
              <a:defRPr sz="2400"/>
            </a:lvl1pPr>
          </a:lstStyle>
          <a:p>
            <a:pPr/>
            <a:r>
              <a:t>Title Text</a:t>
            </a:r>
          </a:p>
        </p:txBody>
      </p:sp>
      <p:sp>
        <p:nvSpPr>
          <p:cNvPr id="66" name="Body Level One…"/>
          <p:cNvSpPr txBox="1"/>
          <p:nvPr>
            <p:ph type="body" sz="quarter" idx="1"/>
          </p:nvPr>
        </p:nvSpPr>
        <p:spPr>
          <a:xfrm>
            <a:off x="226075" y="1465799"/>
            <a:ext cx="2808000" cy="3163501"/>
          </a:xfrm>
          <a:prstGeom prst="rect">
            <a:avLst/>
          </a:prstGeom>
        </p:spPr>
        <p:txBody>
          <a:bodyPr>
            <a:normAutofit fontScale="100000" lnSpcReduction="0"/>
          </a:bodyPr>
          <a:lstStyle>
            <a:lvl1pPr indent="-304800">
              <a:buClr>
                <a:srgbClr val="FFFFFF"/>
              </a:buClr>
              <a:buSzPts val="1200"/>
              <a:defRPr sz="1200">
                <a:solidFill>
                  <a:srgbClr val="FFFFFF"/>
                </a:solidFill>
              </a:defRPr>
            </a:lvl1pPr>
            <a:lvl2pPr marL="914400" indent="-304800">
              <a:buClr>
                <a:srgbClr val="FFFFFF"/>
              </a:buClr>
              <a:buSzPts val="1200"/>
              <a:defRPr sz="1200">
                <a:solidFill>
                  <a:srgbClr val="FFFFFF"/>
                </a:solidFill>
              </a:defRPr>
            </a:lvl2pPr>
            <a:lvl3pPr marL="1371600" indent="-304800">
              <a:buClr>
                <a:srgbClr val="FFFFFF"/>
              </a:buClr>
              <a:buSzPts val="1200"/>
              <a:defRPr sz="1200">
                <a:solidFill>
                  <a:srgbClr val="FFFFFF"/>
                </a:solidFill>
              </a:defRPr>
            </a:lvl3pPr>
            <a:lvl4pPr marL="1828800" indent="-304800">
              <a:buClr>
                <a:srgbClr val="FFFFFF"/>
              </a:buClr>
              <a:buSzPts val="1200"/>
              <a:defRPr sz="1200">
                <a:solidFill>
                  <a:srgbClr val="FFFFFF"/>
                </a:solidFill>
              </a:defRPr>
            </a:lvl4pPr>
            <a:lvl5pPr marL="2286000" indent="-304800">
              <a:buClr>
                <a:srgbClr val="FFFFFF"/>
              </a:buClr>
              <a:buSzPts val="1200"/>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4285F4"/>
        </a:solidFill>
      </p:bgPr>
    </p:bg>
    <p:spTree>
      <p:nvGrpSpPr>
        <p:cNvPr id="1" name=""/>
        <p:cNvGrpSpPr/>
        <p:nvPr/>
      </p:nvGrpSpPr>
      <p:grpSpPr>
        <a:xfrm>
          <a:off x="0" y="0"/>
          <a:ext cx="0" cy="0"/>
          <a:chOff x="0" y="0"/>
          <a:chExt cx="0" cy="0"/>
        </a:xfrm>
      </p:grpSpPr>
      <p:sp>
        <p:nvSpPr>
          <p:cNvPr id="74" name="Title Text"/>
          <p:cNvSpPr txBox="1"/>
          <p:nvPr>
            <p:ph type="title"/>
          </p:nvPr>
        </p:nvSpPr>
        <p:spPr>
          <a:xfrm>
            <a:off x="490250" y="488249"/>
            <a:ext cx="6227101" cy="4090801"/>
          </a:xfrm>
          <a:prstGeom prst="rect">
            <a:avLst/>
          </a:prstGeom>
        </p:spPr>
        <p:txBody>
          <a:bodyPr anchor="ctr">
            <a:normAutofit fontScale="100000" lnSpcReduction="0"/>
          </a:bodyPr>
          <a:lstStyle>
            <a:lvl1pPr>
              <a:defRPr sz="6000"/>
            </a:lvl1pPr>
          </a:lstStyle>
          <a:p>
            <a:pPr/>
            <a:r>
              <a:t>Title Text</a:t>
            </a:r>
          </a:p>
        </p:txBody>
      </p:sp>
      <p:sp>
        <p:nvSpPr>
          <p:cNvPr id="7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bg>
      <p:bgPr>
        <a:solidFill>
          <a:srgbClr val="4285F4"/>
        </a:solidFill>
      </p:bgPr>
    </p:bg>
    <p:spTree>
      <p:nvGrpSpPr>
        <p:cNvPr id="1" name=""/>
        <p:cNvGrpSpPr/>
        <p:nvPr/>
      </p:nvGrpSpPr>
      <p:grpSpPr>
        <a:xfrm>
          <a:off x="0" y="0"/>
          <a:ext cx="0" cy="0"/>
          <a:chOff x="0" y="0"/>
          <a:chExt cx="0" cy="0"/>
        </a:xfrm>
      </p:grpSpPr>
      <p:sp>
        <p:nvSpPr>
          <p:cNvPr id="82" name="Google Shape;46;p9"/>
          <p:cNvSpPr/>
          <p:nvPr/>
        </p:nvSpPr>
        <p:spPr>
          <a:xfrm flipH="1">
            <a:off x="0" y="0"/>
            <a:ext cx="4572000" cy="5143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83" name="Google Shape;47;p9"/>
          <p:cNvSpPr/>
          <p:nvPr/>
        </p:nvSpPr>
        <p:spPr>
          <a:xfrm rot="5400000">
            <a:off x="1946424" y="2517749"/>
            <a:ext cx="5142902"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84" name="Title Text"/>
          <p:cNvSpPr txBox="1"/>
          <p:nvPr>
            <p:ph type="title"/>
          </p:nvPr>
        </p:nvSpPr>
        <p:spPr>
          <a:xfrm>
            <a:off x="265500" y="1233175"/>
            <a:ext cx="4045200" cy="1482301"/>
          </a:xfrm>
          <a:prstGeom prst="rect">
            <a:avLst/>
          </a:prstGeom>
        </p:spPr>
        <p:txBody>
          <a:bodyPr>
            <a:normAutofit fontScale="100000" lnSpcReduction="0"/>
          </a:bodyPr>
          <a:lstStyle>
            <a:lvl1pPr algn="ctr">
              <a:defRPr sz="4200">
                <a:solidFill>
                  <a:srgbClr val="424242"/>
                </a:solidFill>
              </a:defRPr>
            </a:lvl1pPr>
          </a:lstStyle>
          <a:p>
            <a:pPr/>
            <a:r>
              <a:t>Title Text</a:t>
            </a:r>
          </a:p>
        </p:txBody>
      </p:sp>
      <p:sp>
        <p:nvSpPr>
          <p:cNvPr id="85" name="Body Level One…"/>
          <p:cNvSpPr txBox="1"/>
          <p:nvPr>
            <p:ph type="body" sz="quarter" idx="1"/>
          </p:nvPr>
        </p:nvSpPr>
        <p:spPr>
          <a:xfrm>
            <a:off x="265500" y="2779466"/>
            <a:ext cx="4045200" cy="1235101"/>
          </a:xfrm>
          <a:prstGeom prst="rect">
            <a:avLst/>
          </a:prstGeom>
        </p:spPr>
        <p:txBody>
          <a:bodyPr>
            <a:normAutofit fontScale="100000" lnSpcReduction="0"/>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86" name="Google Shape;50;p9"/>
          <p:cNvSpPr txBox="1"/>
          <p:nvPr>
            <p:ph type="body" sz="half" idx="21"/>
          </p:nvPr>
        </p:nvSpPr>
        <p:spPr>
          <a:xfrm>
            <a:off x="4939500" y="724199"/>
            <a:ext cx="3837000" cy="3695101"/>
          </a:xfrm>
          <a:prstGeom prst="rect">
            <a:avLst/>
          </a:prstGeom>
        </p:spPr>
        <p:txBody>
          <a:bodyPr anchor="ctr">
            <a:normAutofit fontScale="100000" lnSpcReduction="0"/>
          </a:bodyPr>
          <a:lstStyle/>
          <a:p>
            <a:pPr>
              <a:buClr>
                <a:srgbClr val="FFFFFF"/>
              </a:buClr>
              <a:defRPr>
                <a:solidFill>
                  <a:srgbClr val="FFFFFF"/>
                </a:solidFill>
              </a:defRPr>
            </a:pPr>
          </a:p>
        </p:txBody>
      </p:sp>
      <p:sp>
        <p:nvSpPr>
          <p:cNvPr id="8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bg>
      <p:bgPr>
        <a:solidFill>
          <a:srgbClr val="4285F4"/>
        </a:solidFill>
      </p:bgPr>
    </p:bg>
    <p:spTree>
      <p:nvGrpSpPr>
        <p:cNvPr id="1" name=""/>
        <p:cNvGrpSpPr/>
        <p:nvPr/>
      </p:nvGrpSpPr>
      <p:grpSpPr>
        <a:xfrm>
          <a:off x="0" y="0"/>
          <a:ext cx="0" cy="0"/>
          <a:chOff x="0" y="0"/>
          <a:chExt cx="0" cy="0"/>
        </a:xfrm>
      </p:grpSpPr>
      <p:sp>
        <p:nvSpPr>
          <p:cNvPr id="94" name="Google Shape;53;p10"/>
          <p:cNvSpPr/>
          <p:nvPr/>
        </p:nvSpPr>
        <p:spPr>
          <a:xfrm flipH="1" rot="10800000">
            <a:off x="0" y="0"/>
            <a:ext cx="9144000" cy="4695901"/>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95" name="Google Shape;54;p10"/>
          <p:cNvSpPr/>
          <p:nvPr/>
        </p:nvSpPr>
        <p:spPr>
          <a:xfrm flipH="1" rot="10800000">
            <a:off x="0" y="4622724"/>
            <a:ext cx="9144000" cy="741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96" name="Body Level One…"/>
          <p:cNvSpPr txBox="1"/>
          <p:nvPr>
            <p:ph type="body" sz="quarter" idx="1"/>
          </p:nvPr>
        </p:nvSpPr>
        <p:spPr>
          <a:xfrm>
            <a:off x="57150" y="4696824"/>
            <a:ext cx="8382000" cy="446701"/>
          </a:xfrm>
          <a:prstGeom prst="rect">
            <a:avLst/>
          </a:prstGeom>
        </p:spPr>
        <p:txBody>
          <a:bodyPr anchor="ctr">
            <a:normAutofit fontScale="100000" lnSpcReduction="0"/>
          </a:bodyPr>
          <a:lstStyle>
            <a:lvl1pPr marL="228600" indent="0">
              <a:lnSpc>
                <a:spcPct val="100000"/>
              </a:lnSpc>
              <a:buClrTx/>
              <a:buSzTx/>
              <a:buFontTx/>
              <a:buNone/>
              <a:defRPr sz="1200">
                <a:solidFill>
                  <a:srgbClr val="FFFFFF"/>
                </a:solidFill>
              </a:defRPr>
            </a:lvl1pPr>
            <a:lvl2pPr marL="869042" indent="-272142">
              <a:lnSpc>
                <a:spcPct val="100000"/>
              </a:lnSpc>
              <a:buClrTx/>
              <a:buSzPts val="1200"/>
              <a:buFontTx/>
              <a:defRPr sz="1200">
                <a:solidFill>
                  <a:srgbClr val="FFFFFF"/>
                </a:solidFill>
              </a:defRPr>
            </a:lvl2pPr>
            <a:lvl3pPr marL="1326242" indent="-272142">
              <a:lnSpc>
                <a:spcPct val="100000"/>
              </a:lnSpc>
              <a:buClrTx/>
              <a:buSzPts val="1200"/>
              <a:buFontTx/>
              <a:defRPr sz="1200">
                <a:solidFill>
                  <a:srgbClr val="FFFFFF"/>
                </a:solidFill>
              </a:defRPr>
            </a:lvl3pPr>
            <a:lvl4pPr marL="1783442" indent="-272142">
              <a:lnSpc>
                <a:spcPct val="100000"/>
              </a:lnSpc>
              <a:buClrTx/>
              <a:buSzPts val="1200"/>
              <a:buFontTx/>
              <a:defRPr sz="1200">
                <a:solidFill>
                  <a:srgbClr val="FFFFFF"/>
                </a:solidFill>
              </a:defRPr>
            </a:lvl4pPr>
            <a:lvl5pPr marL="2240642" indent="-272142">
              <a:lnSpc>
                <a:spcPct val="100000"/>
              </a:lnSpc>
              <a:buClrTx/>
              <a:buSzPts val="1200"/>
              <a:buFontTx/>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4"/>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735428" y="4724798"/>
            <a:ext cx="336813" cy="335251"/>
          </a:xfrm>
          <a:prstGeom prst="rect">
            <a:avLst/>
          </a:prstGeom>
          <a:ln w="12700">
            <a:miter lim="400000"/>
          </a:ln>
        </p:spPr>
        <p:txBody>
          <a:bodyPr wrap="none" lIns="91424" tIns="91424" rIns="91424" bIns="91424" anchor="ctr">
            <a:spAutoFit/>
          </a:bodyPr>
          <a:lstStyle>
            <a:lvl1pPr algn="r">
              <a:defRPr sz="1000">
                <a:solidFill>
                  <a:srgbClr val="737373"/>
                </a:solidFill>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200" u="none">
          <a:solidFill>
            <a:srgbClr val="FFFFFF"/>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0" baseline="0" cap="none" i="0" spc="0" strike="noStrike" sz="3200" u="none">
          <a:solidFill>
            <a:srgbClr val="FFFFFF"/>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0" baseline="0" cap="none" i="0" spc="0" strike="noStrike" sz="3200" u="none">
          <a:solidFill>
            <a:srgbClr val="FFFFFF"/>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0" baseline="0" cap="none" i="0" spc="0" strike="noStrike" sz="3200" u="none">
          <a:solidFill>
            <a:srgbClr val="FFFFFF"/>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0" baseline="0" cap="none" i="0" spc="0" strike="noStrike" sz="3200" u="none">
          <a:solidFill>
            <a:srgbClr val="FFFFFF"/>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0" baseline="0" cap="none" i="0" spc="0" strike="noStrike" sz="3200" u="none">
          <a:solidFill>
            <a:srgbClr val="FFFFFF"/>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0" baseline="0" cap="none" i="0" spc="0" strike="noStrike" sz="3200" u="none">
          <a:solidFill>
            <a:srgbClr val="FFFFFF"/>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0" baseline="0" cap="none" i="0" spc="0" strike="noStrike" sz="3200" u="none">
          <a:solidFill>
            <a:srgbClr val="FFFFFF"/>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0" baseline="0" cap="none" i="0" spc="0" strike="noStrike" sz="3200" u="none">
          <a:solidFill>
            <a:srgbClr val="FFFFFF"/>
          </a:solidFill>
          <a:uFillTx/>
          <a:latin typeface="Roboto"/>
          <a:ea typeface="Roboto"/>
          <a:cs typeface="Roboto"/>
          <a:sym typeface="Roboto"/>
        </a:defRPr>
      </a:lvl9pPr>
    </p:titleStyle>
    <p:bodyStyle>
      <a:lvl1pPr marL="457200" marR="0" indent="-342900"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solidFill>
            <a:srgbClr val="737373"/>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solidFill>
            <a:srgbClr val="737373"/>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solidFill>
            <a:srgbClr val="737373"/>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solidFill>
            <a:srgbClr val="737373"/>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solidFill>
            <a:srgbClr val="737373"/>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solidFill>
            <a:srgbClr val="737373"/>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solidFill>
            <a:srgbClr val="737373"/>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solidFill>
            <a:srgbClr val="737373"/>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solidFill>
            <a:srgbClr val="737373"/>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sp>
        <p:nvSpPr>
          <p:cNvPr id="122" name="Google Shape;67;p13"/>
          <p:cNvSpPr txBox="1"/>
          <p:nvPr>
            <p:ph type="ctrTitle"/>
          </p:nvPr>
        </p:nvSpPr>
        <p:spPr>
          <a:xfrm>
            <a:off x="390525" y="2104950"/>
            <a:ext cx="8473200" cy="933600"/>
          </a:xfrm>
          <a:prstGeom prst="rect">
            <a:avLst/>
          </a:prstGeom>
        </p:spPr>
        <p:txBody>
          <a:bodyPr/>
          <a:lstStyle>
            <a:lvl1pPr defTabSz="868680">
              <a:defRPr sz="4560">
                <a:solidFill>
                  <a:srgbClr val="1C4587"/>
                </a:solidFill>
              </a:defRPr>
            </a:lvl1pPr>
          </a:lstStyle>
          <a:p>
            <a:pPr/>
            <a:r>
              <a:t>PROJETO INTERDISCIPLINAR</a:t>
            </a:r>
          </a:p>
        </p:txBody>
      </p:sp>
      <p:sp>
        <p:nvSpPr>
          <p:cNvPr id="123" name="Google Shape;68;p13"/>
          <p:cNvSpPr txBox="1"/>
          <p:nvPr>
            <p:ph type="subTitle" sz="quarter" idx="1"/>
          </p:nvPr>
        </p:nvSpPr>
        <p:spPr>
          <a:xfrm>
            <a:off x="516075" y="2872304"/>
            <a:ext cx="8222099" cy="432900"/>
          </a:xfrm>
          <a:prstGeom prst="rect">
            <a:avLst/>
          </a:prstGeom>
        </p:spPr>
        <p:txBody>
          <a:bodyPr/>
          <a:lstStyle>
            <a:lvl1pPr marL="0" indent="0" algn="ctr">
              <a:lnSpc>
                <a:spcPct val="115000"/>
              </a:lnSpc>
              <a:spcBef>
                <a:spcPts val="500"/>
              </a:spcBef>
              <a:defRPr b="1" sz="1400" u="sng">
                <a:solidFill>
                  <a:srgbClr val="0C343D"/>
                </a:solidFill>
                <a:latin typeface="Comfortaa"/>
                <a:ea typeface="Comfortaa"/>
                <a:cs typeface="Comfortaa"/>
                <a:sym typeface="Comfortaa"/>
              </a:defRPr>
            </a:lvl1pPr>
          </a:lstStyle>
          <a:p>
            <a:pPr/>
            <a:r>
              <a:t>Algoritmos e Programação e Linguagem de Programação I.</a:t>
            </a:r>
          </a:p>
        </p:txBody>
      </p:sp>
      <p:pic>
        <p:nvPicPr>
          <p:cNvPr id="124" name="Google Shape;69;p13" descr="Google Shape;69;p13"/>
          <p:cNvPicPr>
            <a:picLocks noChangeAspect="1"/>
          </p:cNvPicPr>
          <p:nvPr/>
        </p:nvPicPr>
        <p:blipFill>
          <a:blip r:embed="rId2">
            <a:extLst/>
          </a:blip>
          <a:stretch>
            <a:fillRect/>
          </a:stretch>
        </p:blipFill>
        <p:spPr>
          <a:xfrm>
            <a:off x="3965826" y="401749"/>
            <a:ext cx="1212350" cy="1212352"/>
          </a:xfrm>
          <a:prstGeom prst="rect">
            <a:avLst/>
          </a:prstGeom>
          <a:ln w="12700">
            <a:miter lim="400000"/>
          </a:ln>
        </p:spPr>
      </p:pic>
      <p:sp>
        <p:nvSpPr>
          <p:cNvPr id="125" name="Google Shape;70;p13"/>
          <p:cNvSpPr txBox="1"/>
          <p:nvPr/>
        </p:nvSpPr>
        <p:spPr>
          <a:xfrm>
            <a:off x="1273275" y="4496475"/>
            <a:ext cx="6707700"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15000"/>
              </a:lnSpc>
              <a:spcBef>
                <a:spcPts val="500"/>
              </a:spcBef>
              <a:defRPr b="1">
                <a:solidFill>
                  <a:srgbClr val="CC0000"/>
                </a:solidFill>
                <a:latin typeface="Comfortaa"/>
                <a:ea typeface="Comfortaa"/>
                <a:cs typeface="Comfortaa"/>
                <a:sym typeface="Comfortaa"/>
              </a:defRPr>
            </a:lvl1pPr>
          </a:lstStyle>
          <a:p>
            <a:pPr/>
            <a:r>
              <a:t>Aline Jardim         |      Eduardo Henrique Martins     |     Mízia Lima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89" name="Google Shape;145;p22"/>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90" name="Google Shape;146;p22"/>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193" name="Google Shape;147;p22"/>
          <p:cNvGrpSpPr/>
          <p:nvPr/>
        </p:nvGrpSpPr>
        <p:grpSpPr>
          <a:xfrm>
            <a:off x="-100576" y="515074"/>
            <a:ext cx="3686402" cy="502801"/>
            <a:chOff x="0" y="0"/>
            <a:chExt cx="3686400" cy="502799"/>
          </a:xfrm>
        </p:grpSpPr>
        <p:sp>
          <p:nvSpPr>
            <p:cNvPr id="191" name="Rectangle"/>
            <p:cNvSpPr/>
            <p:nvPr/>
          </p:nvSpPr>
          <p:spPr>
            <a:xfrm>
              <a:off x="-1" y="-1"/>
              <a:ext cx="3686402" cy="502801"/>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b="1" sz="1900">
                  <a:solidFill>
                    <a:srgbClr val="FFFFFF"/>
                  </a:solidFill>
                </a:defRPr>
              </a:pPr>
            </a:p>
          </p:txBody>
        </p:sp>
        <p:sp>
          <p:nvSpPr>
            <p:cNvPr id="192" name="CONTEÚDOS UTILIZADOS"/>
            <p:cNvSpPr txBox="1"/>
            <p:nvPr/>
          </p:nvSpPr>
          <p:spPr>
            <a:xfrm>
              <a:off x="4762" y="24221"/>
              <a:ext cx="3676876" cy="4543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b="1" sz="1900">
                  <a:solidFill>
                    <a:srgbClr val="FFFFFF"/>
                  </a:solidFill>
                </a:rPr>
                <a:t>CONTEÚDOS UTILIZADOS</a:t>
              </a:r>
            </a:p>
          </p:txBody>
        </p:sp>
      </p:grpSp>
      <p:sp>
        <p:nvSpPr>
          <p:cNvPr id="194" name="Google Shape;148;p22"/>
          <p:cNvSpPr txBox="1"/>
          <p:nvPr/>
        </p:nvSpPr>
        <p:spPr>
          <a:xfrm>
            <a:off x="914700" y="1285874"/>
            <a:ext cx="7463400" cy="2824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600">
                <a:solidFill>
                  <a:srgbClr val="000000"/>
                </a:solidFill>
                <a:latin typeface="Roboto"/>
                <a:ea typeface="Roboto"/>
                <a:cs typeface="Roboto"/>
                <a:sym typeface="Roboto"/>
              </a:defRPr>
            </a:pPr>
            <a:r>
              <a:t>LINGUAGEM C:</a:t>
            </a:r>
          </a:p>
          <a:p>
            <a:pPr marL="457200" indent="-317500">
              <a:buClr>
                <a:srgbClr val="000000"/>
              </a:buClr>
              <a:buSzPts val="1400"/>
              <a:buFont typeface="Helvetica"/>
              <a:buChar char="●"/>
              <a:defRPr>
                <a:solidFill>
                  <a:srgbClr val="000000"/>
                </a:solidFill>
                <a:latin typeface="Roboto"/>
                <a:ea typeface="Roboto"/>
                <a:cs typeface="Roboto"/>
                <a:sym typeface="Roboto"/>
              </a:defRPr>
            </a:pPr>
            <a:r>
              <a:t>STRUCT;</a:t>
            </a:r>
          </a:p>
          <a:p>
            <a:pPr marL="457200" indent="-317500">
              <a:buClr>
                <a:srgbClr val="000000"/>
              </a:buClr>
              <a:buSzPts val="1400"/>
              <a:buFont typeface="Helvetica"/>
              <a:buChar char="●"/>
              <a:defRPr>
                <a:solidFill>
                  <a:srgbClr val="000000"/>
                </a:solidFill>
                <a:latin typeface="Roboto"/>
                <a:ea typeface="Roboto"/>
                <a:cs typeface="Roboto"/>
                <a:sym typeface="Roboto"/>
              </a:defRPr>
            </a:pPr>
            <a:r>
              <a:t>ESTRUTURA DE REPETIÇÃO - FOR / WHILE;</a:t>
            </a:r>
          </a:p>
          <a:p>
            <a:pPr marL="457200" indent="-317500">
              <a:buClr>
                <a:srgbClr val="000000"/>
              </a:buClr>
              <a:buSzPts val="1400"/>
              <a:buFont typeface="Helvetica"/>
              <a:buChar char="●"/>
              <a:defRPr>
                <a:solidFill>
                  <a:srgbClr val="000000"/>
                </a:solidFill>
                <a:latin typeface="Roboto"/>
                <a:ea typeface="Roboto"/>
                <a:cs typeface="Roboto"/>
                <a:sym typeface="Roboto"/>
              </a:defRPr>
            </a:pPr>
            <a:r>
              <a:t>ESTRUTURA DE CONDIÇÃO - IF/ ELSE IF/ ELSE/ SWITCH CASE;</a:t>
            </a:r>
          </a:p>
          <a:p>
            <a:pPr marL="457200" indent="-317500">
              <a:buClr>
                <a:srgbClr val="000000"/>
              </a:buClr>
              <a:buSzPts val="1400"/>
              <a:buFont typeface="Helvetica"/>
              <a:buChar char="●"/>
              <a:defRPr>
                <a:solidFill>
                  <a:srgbClr val="000000"/>
                </a:solidFill>
                <a:latin typeface="Roboto"/>
                <a:ea typeface="Roboto"/>
                <a:cs typeface="Roboto"/>
                <a:sym typeface="Roboto"/>
              </a:defRPr>
            </a:pPr>
            <a:r>
              <a:t>ARRAY (VETOR);</a:t>
            </a:r>
          </a:p>
          <a:p>
            <a:pPr marL="457200" indent="-317500">
              <a:buClr>
                <a:srgbClr val="000000"/>
              </a:buClr>
              <a:buSzPts val="1400"/>
              <a:buFont typeface="Helvetica"/>
              <a:buChar char="●"/>
              <a:defRPr>
                <a:solidFill>
                  <a:srgbClr val="000000"/>
                </a:solidFill>
                <a:latin typeface="Roboto"/>
                <a:ea typeface="Roboto"/>
                <a:cs typeface="Roboto"/>
                <a:sym typeface="Roboto"/>
              </a:defRPr>
            </a:pPr>
            <a:r>
              <a:t>FUNÇÕES;</a:t>
            </a:r>
          </a:p>
          <a:p>
            <a:pPr indent="457200">
              <a:defRPr>
                <a:solidFill>
                  <a:srgbClr val="000000"/>
                </a:solidFill>
              </a:defRPr>
            </a:pPr>
            <a:endParaRPr>
              <a:latin typeface="Roboto"/>
              <a:ea typeface="Roboto"/>
              <a:cs typeface="Roboto"/>
              <a:sym typeface="Roboto"/>
            </a:endParaRPr>
          </a:p>
          <a:p>
            <a:pPr>
              <a:defRPr b="1" sz="1600">
                <a:solidFill>
                  <a:srgbClr val="000000"/>
                </a:solidFill>
                <a:latin typeface="Roboto"/>
                <a:ea typeface="Roboto"/>
                <a:cs typeface="Roboto"/>
                <a:sym typeface="Roboto"/>
              </a:defRPr>
            </a:pPr>
            <a:r>
              <a:t>PORTUGOL:</a:t>
            </a:r>
          </a:p>
          <a:p>
            <a:pPr marL="457200" indent="-317500">
              <a:buClr>
                <a:srgbClr val="000000"/>
              </a:buClr>
              <a:buSzPts val="1400"/>
              <a:buFont typeface="Helvetica"/>
              <a:buChar char="●"/>
              <a:defRPr>
                <a:solidFill>
                  <a:srgbClr val="000000"/>
                </a:solidFill>
                <a:latin typeface="Roboto"/>
                <a:ea typeface="Roboto"/>
                <a:cs typeface="Roboto"/>
                <a:sym typeface="Roboto"/>
              </a:defRPr>
            </a:pPr>
            <a:r>
              <a:t>ESTRUTURA DE REPETIÇÃO - PARA </a:t>
            </a:r>
          </a:p>
          <a:p>
            <a:pPr marL="457200" indent="-317500">
              <a:buClr>
                <a:srgbClr val="000000"/>
              </a:buClr>
              <a:buSzPts val="1400"/>
              <a:buFont typeface="Helvetica"/>
              <a:buChar char="●"/>
              <a:defRPr>
                <a:solidFill>
                  <a:srgbClr val="000000"/>
                </a:solidFill>
                <a:latin typeface="Roboto"/>
                <a:ea typeface="Roboto"/>
                <a:cs typeface="Roboto"/>
                <a:sym typeface="Roboto"/>
              </a:defRPr>
            </a:pPr>
            <a:r>
              <a:t>ESTRUTURA DE CONDIÇÃO - SE /  SENÃO SE / SENÃO, ESCOLHA-CASO</a:t>
            </a:r>
          </a:p>
          <a:p>
            <a:pPr marL="457200" indent="-317500">
              <a:buClr>
                <a:srgbClr val="000000"/>
              </a:buClr>
              <a:buSzPts val="1400"/>
              <a:buFont typeface="Helvetica"/>
              <a:buChar char="●"/>
              <a:defRPr>
                <a:solidFill>
                  <a:srgbClr val="000000"/>
                </a:solidFill>
                <a:latin typeface="Roboto"/>
                <a:ea typeface="Roboto"/>
                <a:cs typeface="Roboto"/>
                <a:sym typeface="Roboto"/>
              </a:defRPr>
            </a:pPr>
            <a:r>
              <a:t>VETOR;</a:t>
            </a:r>
          </a:p>
          <a:p>
            <a:pPr marL="457200" indent="-317500">
              <a:buClr>
                <a:srgbClr val="000000"/>
              </a:buClr>
              <a:buSzPts val="1400"/>
              <a:buFont typeface="Helvetica"/>
              <a:buChar char="●"/>
              <a:defRPr>
                <a:solidFill>
                  <a:srgbClr val="000000"/>
                </a:solidFill>
                <a:latin typeface="Roboto"/>
                <a:ea typeface="Roboto"/>
                <a:cs typeface="Roboto"/>
                <a:sym typeface="Roboto"/>
              </a:defRPr>
            </a:pPr>
            <a:r>
              <a:t>FUNCAO;</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96" name="Google Shape;153;p23"/>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97" name="Google Shape;154;p23"/>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200" name="Google Shape;155;p23"/>
          <p:cNvGrpSpPr/>
          <p:nvPr/>
        </p:nvGrpSpPr>
        <p:grpSpPr>
          <a:xfrm>
            <a:off x="-100576" y="515074"/>
            <a:ext cx="3686402" cy="502801"/>
            <a:chOff x="0" y="0"/>
            <a:chExt cx="3686400" cy="502799"/>
          </a:xfrm>
        </p:grpSpPr>
        <p:sp>
          <p:nvSpPr>
            <p:cNvPr id="198" name="Rectangle"/>
            <p:cNvSpPr/>
            <p:nvPr/>
          </p:nvSpPr>
          <p:spPr>
            <a:xfrm>
              <a:off x="-1" y="-1"/>
              <a:ext cx="3686402" cy="502801"/>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b="1" sz="1900">
                  <a:solidFill>
                    <a:srgbClr val="FFFFFF"/>
                  </a:solidFill>
                </a:defRPr>
              </a:pPr>
            </a:p>
          </p:txBody>
        </p:sp>
        <p:sp>
          <p:nvSpPr>
            <p:cNvPr id="199" name="FLUXO DO PROGRAMA"/>
            <p:cNvSpPr txBox="1"/>
            <p:nvPr/>
          </p:nvSpPr>
          <p:spPr>
            <a:xfrm>
              <a:off x="4762" y="24221"/>
              <a:ext cx="3676876" cy="4543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b="1" sz="1900">
                  <a:solidFill>
                    <a:srgbClr val="FFFFFF"/>
                  </a:solidFill>
                </a:rPr>
                <a:t>    FLUXO DO PROGRAMA</a:t>
              </a:r>
            </a:p>
          </p:txBody>
        </p:sp>
      </p:grpSp>
      <p:sp>
        <p:nvSpPr>
          <p:cNvPr id="201" name="Google Shape;156;p23"/>
          <p:cNvSpPr txBox="1"/>
          <p:nvPr/>
        </p:nvSpPr>
        <p:spPr>
          <a:xfrm>
            <a:off x="318149" y="1259349"/>
            <a:ext cx="4069802" cy="3383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04800">
              <a:buClr>
                <a:srgbClr val="000000"/>
              </a:buClr>
              <a:buSzPts val="1200"/>
              <a:buAutoNum type="arabicPeriod" startAt="1"/>
              <a:defRPr sz="1200">
                <a:solidFill>
                  <a:srgbClr val="000000"/>
                </a:solidFill>
                <a:latin typeface="Roboto"/>
                <a:ea typeface="Roboto"/>
                <a:cs typeface="Roboto"/>
                <a:sym typeface="Roboto"/>
              </a:defRPr>
            </a:pPr>
            <a:r>
              <a:t>Usuário entra no programa -&gt; "mensagem de Bem vindo";</a:t>
            </a:r>
          </a:p>
          <a:p>
            <a:pPr marL="457200" indent="-304800">
              <a:buClr>
                <a:srgbClr val="000000"/>
              </a:buClr>
              <a:buSzPts val="1200"/>
              <a:buAutoNum type="arabicPeriod" startAt="1"/>
              <a:defRPr sz="1200">
                <a:solidFill>
                  <a:srgbClr val="000000"/>
                </a:solidFill>
                <a:latin typeface="Roboto"/>
                <a:ea typeface="Roboto"/>
                <a:cs typeface="Roboto"/>
                <a:sym typeface="Roboto"/>
              </a:defRPr>
            </a:pPr>
            <a:r>
              <a:t>Primeira validação: Opções Cadastrar / Logar;</a:t>
            </a:r>
          </a:p>
          <a:p>
            <a:pPr marL="457200" indent="-304800">
              <a:buClr>
                <a:srgbClr val="000000"/>
              </a:buClr>
              <a:buSzPts val="1200"/>
              <a:buAutoNum type="arabicPeriod" startAt="1"/>
              <a:defRPr sz="1200">
                <a:solidFill>
                  <a:srgbClr val="000000"/>
                </a:solidFill>
                <a:latin typeface="Roboto"/>
                <a:ea typeface="Roboto"/>
                <a:cs typeface="Roboto"/>
                <a:sym typeface="Roboto"/>
              </a:defRPr>
            </a:pPr>
            <a:r>
              <a:t>Entra em um Switch Case e verifica primeira variável lida para decidir se usuário irá 1. cadastrar( )  ou 2.logar( );</a:t>
            </a:r>
          </a:p>
          <a:p>
            <a:pPr marL="457200" indent="-304800">
              <a:buClr>
                <a:srgbClr val="000000"/>
              </a:buClr>
              <a:buSzPts val="1200"/>
              <a:buAutoNum type="arabicPeriod" startAt="1"/>
              <a:defRPr sz="1200">
                <a:solidFill>
                  <a:srgbClr val="000000"/>
                </a:solidFill>
                <a:latin typeface="Roboto"/>
                <a:ea typeface="Roboto"/>
                <a:cs typeface="Roboto"/>
                <a:sym typeface="Roboto"/>
              </a:defRPr>
            </a:pPr>
            <a:r>
              <a:t>Case 1 -&gt; Chama função cadastrarUsuario( );</a:t>
            </a:r>
          </a:p>
          <a:p>
            <a:pPr marL="457200" indent="-304800">
              <a:buClr>
                <a:srgbClr val="000000"/>
              </a:buClr>
              <a:buSzPts val="1200"/>
              <a:buAutoNum type="arabicPeriod" startAt="1"/>
              <a:defRPr sz="1200">
                <a:solidFill>
                  <a:srgbClr val="000000"/>
                </a:solidFill>
                <a:latin typeface="Roboto"/>
                <a:ea typeface="Roboto"/>
                <a:cs typeface="Roboto"/>
                <a:sym typeface="Roboto"/>
              </a:defRPr>
            </a:pPr>
            <a:r>
              <a:t>Dentro da função cadastrarUsuario( ) é feita a segunda verificação, se o usuário a ser cadastrado é 1.Professor ou 2.Aluno, se Professor chama função -&gt; cadastrarProfessor( ), se aluno chama função -&gt; cadastrarAluno( );</a:t>
            </a:r>
          </a:p>
          <a:p>
            <a:pPr marL="457200" indent="-304800">
              <a:buClr>
                <a:srgbClr val="000000"/>
              </a:buClr>
              <a:buSzPts val="1200"/>
              <a:buAutoNum type="arabicPeriod" startAt="1"/>
              <a:defRPr sz="1200">
                <a:solidFill>
                  <a:srgbClr val="000000"/>
                </a:solidFill>
                <a:latin typeface="Roboto"/>
                <a:ea typeface="Roboto"/>
                <a:cs typeface="Roboto"/>
                <a:sym typeface="Roboto"/>
              </a:defRPr>
            </a:pPr>
            <a:r>
              <a:t>Dentro de cada respectiva função (professor ou aluno), existem dados a serem preenchidos e que serão guardados nos arrays que por sua vez foram declarados do tipo Struct, recebendo 3 tipos de char - "Nome", "Email", "CodigoIF";</a:t>
            </a:r>
          </a:p>
        </p:txBody>
      </p:sp>
      <p:sp>
        <p:nvSpPr>
          <p:cNvPr id="202" name="Google Shape;157;p23"/>
          <p:cNvSpPr txBox="1"/>
          <p:nvPr/>
        </p:nvSpPr>
        <p:spPr>
          <a:xfrm>
            <a:off x="4626300" y="1259350"/>
            <a:ext cx="4069801" cy="3205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sz="1200">
                <a:solidFill>
                  <a:srgbClr val="000000"/>
                </a:solidFill>
                <a:latin typeface="Roboto"/>
                <a:ea typeface="Roboto"/>
                <a:cs typeface="Roboto"/>
                <a:sym typeface="Roboto"/>
              </a:defRPr>
            </a:pPr>
            <a:r>
              <a:t>7. Antes do preenchimento destes dados passamos uma verificação com uma variável chamada contadorProf ou contadorAluno onde enquanto esta variavel nao chegar ao limite do array, ele continuará recebendo novos professores, ao final do recebimento dos dados nós passamos o acumulador deste contador (++);</a:t>
            </a:r>
          </a:p>
          <a:p>
            <a:pPr algn="just">
              <a:defRPr sz="1200">
                <a:solidFill>
                  <a:srgbClr val="000000"/>
                </a:solidFill>
                <a:latin typeface="Roboto"/>
                <a:ea typeface="Roboto"/>
                <a:cs typeface="Roboto"/>
                <a:sym typeface="Roboto"/>
              </a:defRPr>
            </a:pPr>
            <a:r>
              <a:t>8. Ao finalizar o cadastro, exibe "mensagem Cadastro realizado com sucesso!";</a:t>
            </a:r>
          </a:p>
          <a:p>
            <a:pPr algn="just">
              <a:defRPr sz="1200">
                <a:solidFill>
                  <a:srgbClr val="000000"/>
                </a:solidFill>
                <a:latin typeface="Roboto"/>
                <a:ea typeface="Roboto"/>
                <a:cs typeface="Roboto"/>
                <a:sym typeface="Roboto"/>
              </a:defRPr>
            </a:pPr>
            <a:r>
              <a:t>9. Segue para tela de login, aqui é passado um único valor que é o email;</a:t>
            </a:r>
          </a:p>
          <a:p>
            <a:pPr algn="just">
              <a:defRPr sz="1200">
                <a:solidFill>
                  <a:srgbClr val="000000"/>
                </a:solidFill>
                <a:latin typeface="Roboto"/>
                <a:ea typeface="Roboto"/>
                <a:cs typeface="Roboto"/>
                <a:sym typeface="Roboto"/>
              </a:defRPr>
            </a:pPr>
            <a:r>
              <a:t>10. Em seguida chama função validarLogin( ), onde é feita uma verificação para garantir que foi recebido no array de professores ou alunos o valor que está sendo passado no campo de login, se true (1) -&gt; avança e mostra menuProfessor( ) ou menuAluno( ), se false (0) -&gt; exibe "mensagem de erro, Cadastro não realizado. Realize o cadastro."</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204" name="Google Shape;162;p24"/>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205" name="Google Shape;163;p24"/>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208" name="Google Shape;164;p24"/>
          <p:cNvGrpSpPr/>
          <p:nvPr/>
        </p:nvGrpSpPr>
        <p:grpSpPr>
          <a:xfrm>
            <a:off x="-100576" y="515074"/>
            <a:ext cx="3686402" cy="502801"/>
            <a:chOff x="0" y="0"/>
            <a:chExt cx="3686400" cy="502799"/>
          </a:xfrm>
        </p:grpSpPr>
        <p:sp>
          <p:nvSpPr>
            <p:cNvPr id="206" name="Rectangle"/>
            <p:cNvSpPr/>
            <p:nvPr/>
          </p:nvSpPr>
          <p:spPr>
            <a:xfrm>
              <a:off x="-1" y="-1"/>
              <a:ext cx="3686402" cy="502801"/>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b="1" sz="1900">
                  <a:solidFill>
                    <a:srgbClr val="FFFFFF"/>
                  </a:solidFill>
                </a:defRPr>
              </a:pPr>
            </a:p>
          </p:txBody>
        </p:sp>
        <p:sp>
          <p:nvSpPr>
            <p:cNvPr id="207" name="CONTEÚDOS UTILIZADOS"/>
            <p:cNvSpPr txBox="1"/>
            <p:nvPr/>
          </p:nvSpPr>
          <p:spPr>
            <a:xfrm>
              <a:off x="4762" y="24221"/>
              <a:ext cx="3676876" cy="4543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b="1" sz="1900">
                  <a:solidFill>
                    <a:srgbClr val="FFFFFF"/>
                  </a:solidFill>
                </a:rPr>
                <a:t>CONTEÚDOS UTILIZADOS</a:t>
              </a:r>
            </a:p>
          </p:txBody>
        </p:sp>
      </p:grpSp>
      <p:sp>
        <p:nvSpPr>
          <p:cNvPr id="209" name="Google Shape;165;p24"/>
          <p:cNvSpPr txBox="1"/>
          <p:nvPr/>
        </p:nvSpPr>
        <p:spPr>
          <a:xfrm>
            <a:off x="304800" y="1225575"/>
            <a:ext cx="4267200" cy="2837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600">
                <a:solidFill>
                  <a:srgbClr val="000000"/>
                </a:solidFill>
                <a:latin typeface="Roboto"/>
                <a:ea typeface="Roboto"/>
                <a:cs typeface="Roboto"/>
                <a:sym typeface="Roboto"/>
              </a:defRPr>
            </a:pPr>
            <a:r>
              <a:t>ATIVIDADES  IMPLEMENTADAS</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FUNÇÃO main( ) com o Menu Principal;</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FUNÇÃO cadastrarUsuario( );</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FUNÇÃO cadastrarProfessor( )   e cadastrarAluno( );</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FUNÇÃO efetuarLogin( );</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FUNÇÃO validarLogin( ); </a:t>
            </a:r>
          </a:p>
          <a:p>
            <a:pPr marL="457200" indent="-330200">
              <a:buClr>
                <a:srgbClr val="000000"/>
              </a:buClr>
              <a:buSzPts val="1400"/>
              <a:buAutoNum type="arabicPeriod" startAt="1"/>
              <a:defRPr>
                <a:solidFill>
                  <a:srgbClr val="000000"/>
                </a:solidFill>
              </a:defRPr>
            </a:pPr>
            <a:endParaRPr sz="1600">
              <a:latin typeface="Roboto"/>
              <a:ea typeface="Roboto"/>
              <a:cs typeface="Roboto"/>
              <a:sym typeface="Roboto"/>
            </a:endParaRPr>
          </a:p>
          <a:p>
            <a:pPr>
              <a:defRPr>
                <a:solidFill>
                  <a:srgbClr val="000000"/>
                </a:solidFill>
              </a:defRPr>
            </a:pPr>
            <a:endParaRPr b="1" sz="1600">
              <a:latin typeface="Roboto"/>
              <a:ea typeface="Roboto"/>
              <a:cs typeface="Roboto"/>
              <a:sym typeface="Roboto"/>
            </a:endParaRPr>
          </a:p>
          <a:p>
            <a:pPr>
              <a:defRPr>
                <a:solidFill>
                  <a:srgbClr val="000000"/>
                </a:solidFill>
              </a:defRPr>
            </a:pPr>
            <a:endParaRPr b="1" sz="1600">
              <a:latin typeface="Roboto"/>
              <a:ea typeface="Roboto"/>
              <a:cs typeface="Roboto"/>
              <a:sym typeface="Roboto"/>
            </a:endParaRPr>
          </a:p>
        </p:txBody>
      </p:sp>
      <p:sp>
        <p:nvSpPr>
          <p:cNvPr id="210" name="Google Shape;166;p24"/>
          <p:cNvSpPr txBox="1"/>
          <p:nvPr/>
        </p:nvSpPr>
        <p:spPr>
          <a:xfrm>
            <a:off x="4572000" y="1292574"/>
            <a:ext cx="4267200" cy="3319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600">
                <a:solidFill>
                  <a:srgbClr val="000000"/>
                </a:solidFill>
                <a:latin typeface="Roboto"/>
                <a:ea typeface="Roboto"/>
                <a:cs typeface="Roboto"/>
                <a:sym typeface="Roboto"/>
              </a:defRPr>
            </a:pPr>
            <a:r>
              <a:t>FALTAM SER FEITAS</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FUNÇÃO menuAluno( );</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FUNCAO listarAtividades( );</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FUNCAO verificarStatusAtividades( );</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ARQUIVO salvarAtividades( );</a:t>
            </a:r>
          </a:p>
          <a:p>
            <a:pPr marL="457200" indent="-330200">
              <a:buClr>
                <a:srgbClr val="000000"/>
              </a:buClr>
              <a:buSzPts val="1600"/>
              <a:buAutoNum type="arabicPeriod" startAt="1"/>
              <a:defRPr sz="1600">
                <a:solidFill>
                  <a:srgbClr val="000000"/>
                </a:solidFill>
                <a:latin typeface="Roboto"/>
                <a:ea typeface="Roboto"/>
                <a:cs typeface="Roboto"/>
                <a:sym typeface="Roboto"/>
              </a:defRPr>
            </a:pPr>
            <a:r>
              <a:t>FUNÇÃO menuProfessor( );</a:t>
            </a:r>
          </a:p>
          <a:p>
            <a:pPr marL="457200" indent="-330200">
              <a:buClr>
                <a:srgbClr val="000000"/>
              </a:buClr>
              <a:buSzPts val="1400"/>
              <a:buAutoNum type="arabicPeriod" startAt="1"/>
              <a:defRPr>
                <a:solidFill>
                  <a:srgbClr val="000000"/>
                </a:solidFill>
              </a:defRPr>
            </a:pPr>
            <a:endParaRPr sz="1600">
              <a:latin typeface="Roboto"/>
              <a:ea typeface="Roboto"/>
              <a:cs typeface="Roboto"/>
              <a:sym typeface="Roboto"/>
            </a:endParaRPr>
          </a:p>
          <a:p>
            <a:pPr marL="457200" indent="-330200">
              <a:buClr>
                <a:srgbClr val="000000"/>
              </a:buClr>
              <a:buSzPts val="1400"/>
              <a:buAutoNum type="arabicPeriod" startAt="7"/>
              <a:defRPr>
                <a:solidFill>
                  <a:srgbClr val="000000"/>
                </a:solidFill>
              </a:defRPr>
            </a:pPr>
            <a:endParaRPr sz="1600">
              <a:latin typeface="Roboto"/>
              <a:ea typeface="Roboto"/>
              <a:cs typeface="Roboto"/>
              <a:sym typeface="Roboto"/>
            </a:endParaRPr>
          </a:p>
          <a:p>
            <a:pPr marL="457200" indent="-330200">
              <a:buClr>
                <a:srgbClr val="000000"/>
              </a:buClr>
              <a:buSzPts val="1400"/>
              <a:buAutoNum type="arabicPeriod" startAt="8"/>
              <a:defRPr>
                <a:solidFill>
                  <a:srgbClr val="000000"/>
                </a:solidFill>
              </a:defRPr>
            </a:pPr>
            <a:endParaRPr sz="1600">
              <a:latin typeface="Roboto"/>
              <a:ea typeface="Roboto"/>
              <a:cs typeface="Roboto"/>
              <a:sym typeface="Roboto"/>
            </a:endParaRPr>
          </a:p>
          <a:p>
            <a:pPr indent="457200">
              <a:defRPr>
                <a:solidFill>
                  <a:srgbClr val="000000"/>
                </a:solidFill>
              </a:defRPr>
            </a:pPr>
            <a:endParaRPr sz="1600">
              <a:latin typeface="Roboto"/>
              <a:ea typeface="Roboto"/>
              <a:cs typeface="Roboto"/>
              <a:sym typeface="Roboto"/>
            </a:endParaRPr>
          </a:p>
          <a:p>
            <a:pPr>
              <a:defRPr>
                <a:solidFill>
                  <a:srgbClr val="000000"/>
                </a:solidFill>
              </a:defRPr>
            </a:pPr>
            <a:endParaRPr b="1" sz="1600">
              <a:latin typeface="Roboto"/>
              <a:ea typeface="Roboto"/>
              <a:cs typeface="Roboto"/>
              <a:sym typeface="Roboto"/>
            </a:endParaRPr>
          </a:p>
          <a:p>
            <a:pPr>
              <a:defRPr>
                <a:solidFill>
                  <a:srgbClr val="000000"/>
                </a:solidFill>
              </a:defRPr>
            </a:pPr>
            <a:endParaRPr b="1" sz="1600">
              <a:latin typeface="Roboto"/>
              <a:ea typeface="Roboto"/>
              <a:cs typeface="Roboto"/>
              <a:sym typeface="Roboto"/>
            </a:endParaRPr>
          </a:p>
        </p:txBody>
      </p:sp>
      <p:pic>
        <p:nvPicPr>
          <p:cNvPr id="211" name="Google Shape;167;p24" descr="Google Shape;167;p24"/>
          <p:cNvPicPr>
            <a:picLocks noChangeAspect="1"/>
          </p:cNvPicPr>
          <p:nvPr/>
        </p:nvPicPr>
        <p:blipFill>
          <a:blip r:embed="rId2">
            <a:extLst/>
          </a:blip>
          <a:stretch>
            <a:fillRect/>
          </a:stretch>
        </p:blipFill>
        <p:spPr>
          <a:xfrm>
            <a:off x="1602549" y="3486449"/>
            <a:ext cx="975426" cy="975426"/>
          </a:xfrm>
          <a:prstGeom prst="rect">
            <a:avLst/>
          </a:prstGeom>
          <a:ln w="12700">
            <a:miter lim="400000"/>
          </a:ln>
        </p:spPr>
      </p:pic>
      <p:pic>
        <p:nvPicPr>
          <p:cNvPr id="212" name="Google Shape;168;p24" descr="Google Shape;168;p24"/>
          <p:cNvPicPr>
            <a:picLocks noChangeAspect="1"/>
          </p:cNvPicPr>
          <p:nvPr/>
        </p:nvPicPr>
        <p:blipFill>
          <a:blip r:embed="rId3">
            <a:extLst/>
          </a:blip>
          <a:stretch>
            <a:fillRect/>
          </a:stretch>
        </p:blipFill>
        <p:spPr>
          <a:xfrm>
            <a:off x="6422349" y="3609613"/>
            <a:ext cx="729102" cy="729101"/>
          </a:xfrm>
          <a:prstGeom prst="rect">
            <a:avLst/>
          </a:prstGeom>
          <a:ln>
            <a:solidFill>
              <a:srgbClr val="110A4F"/>
            </a:solidFill>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27" name="Google Shape;75;p14"/>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28" name="Google Shape;76;p14"/>
          <p:cNvSpPr txBox="1"/>
          <p:nvPr>
            <p:ph type="ctrTitle"/>
          </p:nvPr>
        </p:nvSpPr>
        <p:spPr>
          <a:xfrm>
            <a:off x="390525" y="1972049"/>
            <a:ext cx="8222099" cy="488101"/>
          </a:xfrm>
          <a:prstGeom prst="rect">
            <a:avLst/>
          </a:prstGeom>
        </p:spPr>
        <p:txBody>
          <a:bodyPr/>
          <a:lstStyle/>
          <a:p>
            <a:pPr defTabSz="658368">
              <a:defRPr b="1" sz="1944">
                <a:solidFill>
                  <a:srgbClr val="000000"/>
                </a:solidFill>
              </a:defRPr>
            </a:pPr>
            <a:r>
              <a:t>TÍTULO DO PROJETO</a:t>
            </a:r>
            <a:r>
              <a:rPr b="0"/>
              <a:t>: </a:t>
            </a:r>
            <a:r>
              <a:rPr b="0" u="sng"/>
              <a:t>Agenda acadêmica do IFSP</a:t>
            </a:r>
          </a:p>
        </p:txBody>
      </p:sp>
      <p:sp>
        <p:nvSpPr>
          <p:cNvPr id="129" name="Google Shape;77;p14"/>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132" name="Google Shape;78;p14"/>
          <p:cNvGrpSpPr/>
          <p:nvPr/>
        </p:nvGrpSpPr>
        <p:grpSpPr>
          <a:xfrm>
            <a:off x="-100576" y="496093"/>
            <a:ext cx="3686402" cy="540764"/>
            <a:chOff x="0" y="0"/>
            <a:chExt cx="3686400" cy="540763"/>
          </a:xfrm>
        </p:grpSpPr>
        <p:sp>
          <p:nvSpPr>
            <p:cNvPr id="130" name="Rectangle"/>
            <p:cNvSpPr/>
            <p:nvPr/>
          </p:nvSpPr>
          <p:spPr>
            <a:xfrm>
              <a:off x="0" y="18982"/>
              <a:ext cx="3686401" cy="502800"/>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sz="2500">
                  <a:solidFill>
                    <a:srgbClr val="FFFFFF"/>
                  </a:solidFill>
                </a:defRPr>
              </a:pPr>
            </a:p>
          </p:txBody>
        </p:sp>
        <p:sp>
          <p:nvSpPr>
            <p:cNvPr id="131" name="SOBRE O PROJETO"/>
            <p:cNvSpPr txBox="1"/>
            <p:nvPr/>
          </p:nvSpPr>
          <p:spPr>
            <a:xfrm>
              <a:off x="4762" y="0"/>
              <a:ext cx="3676876" cy="5407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sz="2500"/>
                <a:t> </a:t>
              </a:r>
              <a:r>
                <a:rPr sz="2500">
                  <a:solidFill>
                    <a:srgbClr val="FFFFFF"/>
                  </a:solidFill>
                </a:rPr>
                <a:t>SOBRE O PROJETO</a:t>
              </a:r>
            </a:p>
          </p:txBody>
        </p:sp>
      </p:grpSp>
      <p:sp>
        <p:nvSpPr>
          <p:cNvPr id="133" name="Google Shape;79;p14"/>
          <p:cNvSpPr txBox="1"/>
          <p:nvPr/>
        </p:nvSpPr>
        <p:spPr>
          <a:xfrm>
            <a:off x="390524" y="2571749"/>
            <a:ext cx="7262102" cy="1546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defTabSz="850391">
              <a:defRPr b="1" sz="2511">
                <a:solidFill>
                  <a:srgbClr val="000000"/>
                </a:solidFill>
                <a:latin typeface="Roboto"/>
                <a:ea typeface="Roboto"/>
                <a:cs typeface="Roboto"/>
                <a:sym typeface="Roboto"/>
              </a:defRPr>
            </a:pPr>
            <a:r>
              <a:t>GRUPO</a:t>
            </a:r>
            <a:r>
              <a:rPr b="0"/>
              <a:t>: </a:t>
            </a:r>
          </a:p>
          <a:p>
            <a:pPr marL="425195" indent="-348424" defTabSz="850391">
              <a:buClr>
                <a:srgbClr val="000000"/>
              </a:buClr>
              <a:buSzPts val="2100"/>
              <a:buFont typeface="Helvetica"/>
              <a:buChar char="●"/>
              <a:defRPr sz="2139">
                <a:solidFill>
                  <a:srgbClr val="000000"/>
                </a:solidFill>
                <a:latin typeface="Roboto"/>
                <a:ea typeface="Roboto"/>
                <a:cs typeface="Roboto"/>
                <a:sym typeface="Roboto"/>
              </a:defRPr>
            </a:pPr>
            <a:r>
              <a:t>Aline Jardim da Silva - CP3008282</a:t>
            </a:r>
          </a:p>
          <a:p>
            <a:pPr marL="425195" indent="-348424" defTabSz="850391">
              <a:buClr>
                <a:srgbClr val="000000"/>
              </a:buClr>
              <a:buSzPts val="2100"/>
              <a:buFont typeface="Helvetica"/>
              <a:buChar char="●"/>
              <a:defRPr sz="2139">
                <a:solidFill>
                  <a:srgbClr val="000000"/>
                </a:solidFill>
                <a:latin typeface="Roboto"/>
                <a:ea typeface="Roboto"/>
                <a:cs typeface="Roboto"/>
                <a:sym typeface="Roboto"/>
              </a:defRPr>
            </a:pPr>
            <a:r>
              <a:t>Eduardo Henrique Martins de Souza - CP3008479</a:t>
            </a:r>
          </a:p>
          <a:p>
            <a:pPr marL="425195" indent="-348424" defTabSz="850391">
              <a:buClr>
                <a:srgbClr val="000000"/>
              </a:buClr>
              <a:buSzPts val="2100"/>
              <a:buFont typeface="Helvetica"/>
              <a:buChar char="●"/>
              <a:defRPr sz="2139">
                <a:solidFill>
                  <a:srgbClr val="000000"/>
                </a:solidFill>
                <a:latin typeface="Roboto"/>
                <a:ea typeface="Roboto"/>
                <a:cs typeface="Roboto"/>
                <a:sym typeface="Roboto"/>
              </a:defRPr>
            </a:pPr>
            <a:r>
              <a:t>Mízia Sousa Almeida Lima - CP3008118</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35" name="Google Shape;84;p15"/>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36" name="Google Shape;85;p15"/>
          <p:cNvSpPr txBox="1"/>
          <p:nvPr>
            <p:ph type="ctrTitle"/>
          </p:nvPr>
        </p:nvSpPr>
        <p:spPr>
          <a:xfrm>
            <a:off x="460950" y="1937824"/>
            <a:ext cx="8222099" cy="1442401"/>
          </a:xfrm>
          <a:prstGeom prst="rect">
            <a:avLst/>
          </a:prstGeom>
        </p:spPr>
        <p:txBody>
          <a:bodyPr/>
          <a:lstStyle/>
          <a:p>
            <a:pPr algn="just" defTabSz="859536">
              <a:defRPr b="1" sz="2538">
                <a:solidFill>
                  <a:srgbClr val="000000"/>
                </a:solidFill>
              </a:defRPr>
            </a:pPr>
            <a:r>
              <a:t>OBJETIVO:</a:t>
            </a:r>
            <a:r>
              <a:rPr b="0"/>
              <a:t> </a:t>
            </a:r>
            <a:r>
              <a:rPr b="0" sz="1879"/>
              <a:t>Melhorar a apresentação das atividades dispostas nas plataformas de aula (Moodle, SUAP, e-mail institucional), apresentando um programa limpo com apenas as notificações e links obrigatórios para acesso das disciplinas/conteúdos.</a:t>
            </a:r>
          </a:p>
        </p:txBody>
      </p:sp>
      <p:sp>
        <p:nvSpPr>
          <p:cNvPr id="137" name="Google Shape;86;p15"/>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140" name="Google Shape;87;p15"/>
          <p:cNvGrpSpPr/>
          <p:nvPr/>
        </p:nvGrpSpPr>
        <p:grpSpPr>
          <a:xfrm>
            <a:off x="-100576" y="496093"/>
            <a:ext cx="3686402" cy="540764"/>
            <a:chOff x="0" y="0"/>
            <a:chExt cx="3686400" cy="540763"/>
          </a:xfrm>
        </p:grpSpPr>
        <p:sp>
          <p:nvSpPr>
            <p:cNvPr id="138" name="Rectangle"/>
            <p:cNvSpPr/>
            <p:nvPr/>
          </p:nvSpPr>
          <p:spPr>
            <a:xfrm>
              <a:off x="0" y="18982"/>
              <a:ext cx="3686401" cy="502800"/>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sz="2500">
                  <a:solidFill>
                    <a:srgbClr val="FFFFFF"/>
                  </a:solidFill>
                </a:defRPr>
              </a:pPr>
            </a:p>
          </p:txBody>
        </p:sp>
        <p:sp>
          <p:nvSpPr>
            <p:cNvPr id="139" name="SOBRE O PROJETO"/>
            <p:cNvSpPr txBox="1"/>
            <p:nvPr/>
          </p:nvSpPr>
          <p:spPr>
            <a:xfrm>
              <a:off x="4762" y="0"/>
              <a:ext cx="3676876" cy="5407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sz="2500"/>
                <a:t> </a:t>
              </a:r>
              <a:r>
                <a:rPr sz="2500">
                  <a:solidFill>
                    <a:srgbClr val="FFFFFF"/>
                  </a:solidFill>
                </a:rPr>
                <a:t>SOBRE O PROJETO</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42" name="Google Shape;92;p16"/>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43" name="Google Shape;93;p16"/>
          <p:cNvSpPr txBox="1"/>
          <p:nvPr>
            <p:ph type="ctrTitle"/>
          </p:nvPr>
        </p:nvSpPr>
        <p:spPr>
          <a:xfrm>
            <a:off x="460950" y="1282399"/>
            <a:ext cx="8222099" cy="2989802"/>
          </a:xfrm>
          <a:prstGeom prst="rect">
            <a:avLst/>
          </a:prstGeom>
        </p:spPr>
        <p:txBody>
          <a:bodyPr/>
          <a:lstStyle/>
          <a:p>
            <a:pPr algn="just">
              <a:defRPr b="1" sz="2200">
                <a:solidFill>
                  <a:srgbClr val="000000"/>
                </a:solidFill>
              </a:defRPr>
            </a:pPr>
            <a:r>
              <a:t>JUSTIFICATIVA:</a:t>
            </a:r>
            <a:r>
              <a:rPr b="0"/>
              <a:t> </a:t>
            </a:r>
            <a:r>
              <a:rPr b="0" sz="2000"/>
              <a:t>Foi realizada uma pesquisa para mensurar a satisfação dos alunos com respeito às notificações das atividades dispostas no Moodle, Suap, entre outras plataformas que a instituição adotou como forma de contato com o aluno na modalidade a distância. Na maior parte das respostas coletadas, os colegas utilizam o SUAP e o Moodle como fontes de informações para as aulas, e que como observado nos gráficos abaixo a média de acessos vai de 0 a 2 acessos e de 0 a 4 acessos diários para verificação de atividades, se tornando uma atividade repetitiva. </a:t>
            </a:r>
          </a:p>
        </p:txBody>
      </p:sp>
      <p:sp>
        <p:nvSpPr>
          <p:cNvPr id="144" name="Google Shape;94;p16"/>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147" name="Google Shape;95;p16"/>
          <p:cNvGrpSpPr/>
          <p:nvPr/>
        </p:nvGrpSpPr>
        <p:grpSpPr>
          <a:xfrm>
            <a:off x="-100576" y="496093"/>
            <a:ext cx="3686402" cy="540764"/>
            <a:chOff x="0" y="0"/>
            <a:chExt cx="3686400" cy="540763"/>
          </a:xfrm>
        </p:grpSpPr>
        <p:sp>
          <p:nvSpPr>
            <p:cNvPr id="145" name="Rectangle"/>
            <p:cNvSpPr/>
            <p:nvPr/>
          </p:nvSpPr>
          <p:spPr>
            <a:xfrm>
              <a:off x="0" y="18982"/>
              <a:ext cx="3686401" cy="502800"/>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sz="2500">
                  <a:solidFill>
                    <a:srgbClr val="FFFFFF"/>
                  </a:solidFill>
                </a:defRPr>
              </a:pPr>
            </a:p>
          </p:txBody>
        </p:sp>
        <p:sp>
          <p:nvSpPr>
            <p:cNvPr id="146" name="SOBRE O PROJETO"/>
            <p:cNvSpPr txBox="1"/>
            <p:nvPr/>
          </p:nvSpPr>
          <p:spPr>
            <a:xfrm>
              <a:off x="4762" y="0"/>
              <a:ext cx="3676876" cy="5407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sz="2500"/>
                <a:t> </a:t>
              </a:r>
              <a:r>
                <a:rPr sz="2500">
                  <a:solidFill>
                    <a:srgbClr val="FFFFFF"/>
                  </a:solidFill>
                </a:rPr>
                <a:t>SOBRE O PROJETO</a:t>
              </a:r>
            </a:p>
          </p:txBody>
        </p:sp>
      </p:grpSp>
      <p:sp>
        <p:nvSpPr>
          <p:cNvPr id="148" name="Google Shape;96;p16"/>
          <p:cNvSpPr/>
          <p:nvPr/>
        </p:nvSpPr>
        <p:spPr>
          <a:xfrm>
            <a:off x="5561674" y="4195650"/>
            <a:ext cx="599401" cy="502801"/>
          </a:xfrm>
          <a:prstGeom prst="rightArrow">
            <a:avLst>
              <a:gd name="adj1" fmla="val 50000"/>
              <a:gd name="adj2" fmla="val 50000"/>
            </a:avLst>
          </a:prstGeom>
          <a:solidFill>
            <a:srgbClr val="FF6A00"/>
          </a:solidFill>
          <a:ln>
            <a:solidFill>
              <a:srgbClr val="424242"/>
            </a:solidFill>
          </a:ln>
        </p:spPr>
        <p:txBody>
          <a:bodyPr lIns="0" tIns="0" rIns="0" bIns="0" anchor="ctr"/>
          <a:lstStyle/>
          <a:p>
            <a:pPr>
              <a:defRPr>
                <a:solidFill>
                  <a:srgbClr val="000000"/>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50" name="Google Shape;101;p17"/>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51" name="Google Shape;102;p17"/>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154" name="Google Shape;103;p17"/>
          <p:cNvGrpSpPr/>
          <p:nvPr/>
        </p:nvGrpSpPr>
        <p:grpSpPr>
          <a:xfrm>
            <a:off x="-100576" y="496093"/>
            <a:ext cx="3686402" cy="540764"/>
            <a:chOff x="0" y="0"/>
            <a:chExt cx="3686400" cy="540763"/>
          </a:xfrm>
        </p:grpSpPr>
        <p:sp>
          <p:nvSpPr>
            <p:cNvPr id="152" name="Rectangle"/>
            <p:cNvSpPr/>
            <p:nvPr/>
          </p:nvSpPr>
          <p:spPr>
            <a:xfrm>
              <a:off x="0" y="18982"/>
              <a:ext cx="3686401" cy="502800"/>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sz="2500">
                  <a:solidFill>
                    <a:srgbClr val="FFFFFF"/>
                  </a:solidFill>
                </a:defRPr>
              </a:pPr>
            </a:p>
          </p:txBody>
        </p:sp>
        <p:sp>
          <p:nvSpPr>
            <p:cNvPr id="153" name="SOBRE O PROJETO"/>
            <p:cNvSpPr txBox="1"/>
            <p:nvPr/>
          </p:nvSpPr>
          <p:spPr>
            <a:xfrm>
              <a:off x="4762" y="0"/>
              <a:ext cx="3676876" cy="5407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sz="2500"/>
                <a:t> </a:t>
              </a:r>
              <a:r>
                <a:rPr sz="2500">
                  <a:solidFill>
                    <a:srgbClr val="FFFFFF"/>
                  </a:solidFill>
                </a:rPr>
                <a:t>SOBRE O PROJETO</a:t>
              </a:r>
            </a:p>
          </p:txBody>
        </p:sp>
      </p:grpSp>
      <p:pic>
        <p:nvPicPr>
          <p:cNvPr id="155" name="Google Shape;104;p17" descr="Google Shape;104;p17"/>
          <p:cNvPicPr>
            <a:picLocks noChangeAspect="1"/>
          </p:cNvPicPr>
          <p:nvPr/>
        </p:nvPicPr>
        <p:blipFill>
          <a:blip r:embed="rId2">
            <a:extLst/>
          </a:blip>
          <a:stretch>
            <a:fillRect/>
          </a:stretch>
        </p:blipFill>
        <p:spPr>
          <a:xfrm>
            <a:off x="528749" y="1093899"/>
            <a:ext cx="3387366" cy="1676401"/>
          </a:xfrm>
          <a:prstGeom prst="rect">
            <a:avLst/>
          </a:prstGeom>
          <a:ln w="12700">
            <a:miter lim="400000"/>
          </a:ln>
        </p:spPr>
      </p:pic>
      <p:pic>
        <p:nvPicPr>
          <p:cNvPr id="156" name="Google Shape;105;p17" descr="Google Shape;105;p17"/>
          <p:cNvPicPr>
            <a:picLocks noChangeAspect="1"/>
          </p:cNvPicPr>
          <p:nvPr/>
        </p:nvPicPr>
        <p:blipFill>
          <a:blip r:embed="rId3">
            <a:extLst/>
          </a:blip>
          <a:stretch>
            <a:fillRect/>
          </a:stretch>
        </p:blipFill>
        <p:spPr>
          <a:xfrm>
            <a:off x="4430750" y="1086700"/>
            <a:ext cx="3319351" cy="1655125"/>
          </a:xfrm>
          <a:prstGeom prst="rect">
            <a:avLst/>
          </a:prstGeom>
          <a:ln w="12700">
            <a:miter lim="400000"/>
          </a:ln>
        </p:spPr>
      </p:pic>
      <p:pic>
        <p:nvPicPr>
          <p:cNvPr id="157" name="Google Shape;106;p17" descr="Google Shape;106;p17"/>
          <p:cNvPicPr>
            <a:picLocks noChangeAspect="1"/>
          </p:cNvPicPr>
          <p:nvPr/>
        </p:nvPicPr>
        <p:blipFill>
          <a:blip r:embed="rId4">
            <a:extLst/>
          </a:blip>
          <a:stretch>
            <a:fillRect/>
          </a:stretch>
        </p:blipFill>
        <p:spPr>
          <a:xfrm>
            <a:off x="2057054" y="2846324"/>
            <a:ext cx="4607272" cy="19975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59" name="Google Shape;111;p18"/>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60" name="Google Shape;112;p18"/>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163" name="Google Shape;113;p18"/>
          <p:cNvGrpSpPr/>
          <p:nvPr/>
        </p:nvGrpSpPr>
        <p:grpSpPr>
          <a:xfrm>
            <a:off x="-100576" y="515074"/>
            <a:ext cx="3686402" cy="502801"/>
            <a:chOff x="0" y="0"/>
            <a:chExt cx="3686400" cy="502799"/>
          </a:xfrm>
        </p:grpSpPr>
        <p:sp>
          <p:nvSpPr>
            <p:cNvPr id="161" name="Rectangle"/>
            <p:cNvSpPr/>
            <p:nvPr/>
          </p:nvSpPr>
          <p:spPr>
            <a:xfrm>
              <a:off x="-1" y="-1"/>
              <a:ext cx="3686402" cy="502801"/>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b="1" sz="1900">
                  <a:solidFill>
                    <a:srgbClr val="FFFFFF"/>
                  </a:solidFill>
                </a:defRPr>
              </a:pPr>
            </a:p>
          </p:txBody>
        </p:sp>
        <p:sp>
          <p:nvSpPr>
            <p:cNvPr id="162" name="DEFINIÇÃO DO PROBLEMA"/>
            <p:cNvSpPr txBox="1"/>
            <p:nvPr/>
          </p:nvSpPr>
          <p:spPr>
            <a:xfrm>
              <a:off x="4762" y="24221"/>
              <a:ext cx="3676876" cy="4543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b="1" sz="1900">
                  <a:solidFill>
                    <a:srgbClr val="FFFFFF"/>
                  </a:solidFill>
                </a:rPr>
                <a:t>DEFINIÇÃO DO PROBLEMA</a:t>
              </a:r>
            </a:p>
          </p:txBody>
        </p:sp>
      </p:grpSp>
      <p:sp>
        <p:nvSpPr>
          <p:cNvPr id="164" name="Google Shape;114;p18"/>
          <p:cNvSpPr txBox="1"/>
          <p:nvPr/>
        </p:nvSpPr>
        <p:spPr>
          <a:xfrm>
            <a:off x="585449" y="2203599"/>
            <a:ext cx="7973102"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000">
                <a:solidFill>
                  <a:srgbClr val="000000"/>
                </a:solidFill>
                <a:latin typeface="Roboto"/>
                <a:ea typeface="Roboto"/>
                <a:cs typeface="Roboto"/>
                <a:sym typeface="Roboto"/>
              </a:defRPr>
            </a:lvl1pPr>
          </a:lstStyle>
          <a:p>
            <a:pPr/>
            <a:r>
              <a:t>O excesso de atividades linkadas em diversas plataformas com os mais variados prazos, dificultando a visualização clara para o aluno das pendências em aberto.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66" name="Google Shape;119;p19"/>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67" name="Google Shape;120;p19"/>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170" name="Google Shape;121;p19"/>
          <p:cNvGrpSpPr/>
          <p:nvPr/>
        </p:nvGrpSpPr>
        <p:grpSpPr>
          <a:xfrm>
            <a:off x="-100576" y="515074"/>
            <a:ext cx="3686402" cy="502801"/>
            <a:chOff x="0" y="0"/>
            <a:chExt cx="3686400" cy="502799"/>
          </a:xfrm>
        </p:grpSpPr>
        <p:sp>
          <p:nvSpPr>
            <p:cNvPr id="168" name="Rectangle"/>
            <p:cNvSpPr/>
            <p:nvPr/>
          </p:nvSpPr>
          <p:spPr>
            <a:xfrm>
              <a:off x="-1" y="-1"/>
              <a:ext cx="3686402" cy="502801"/>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b="1" sz="1900">
                  <a:solidFill>
                    <a:srgbClr val="FFFFFF"/>
                  </a:solidFill>
                </a:defRPr>
              </a:pPr>
            </a:p>
          </p:txBody>
        </p:sp>
        <p:sp>
          <p:nvSpPr>
            <p:cNvPr id="169" name="DESAFIOS ENCONTRADOS"/>
            <p:cNvSpPr txBox="1"/>
            <p:nvPr/>
          </p:nvSpPr>
          <p:spPr>
            <a:xfrm>
              <a:off x="4762" y="24221"/>
              <a:ext cx="3676876" cy="4543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b="1" sz="1900">
                  <a:solidFill>
                    <a:srgbClr val="FFFFFF"/>
                  </a:solidFill>
                </a:rPr>
                <a:t>DESAFIOS ENCONTRADOS</a:t>
              </a:r>
            </a:p>
          </p:txBody>
        </p:sp>
      </p:grpSp>
      <p:sp>
        <p:nvSpPr>
          <p:cNvPr id="171" name="Google Shape;122;p19"/>
          <p:cNvSpPr txBox="1"/>
          <p:nvPr/>
        </p:nvSpPr>
        <p:spPr>
          <a:xfrm>
            <a:off x="585449" y="1686599"/>
            <a:ext cx="7973102" cy="2316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55600">
              <a:buClr>
                <a:srgbClr val="000000"/>
              </a:buClr>
              <a:buSzPts val="2000"/>
              <a:buAutoNum type="arabicPeriod" startAt="1"/>
              <a:defRPr sz="2000">
                <a:solidFill>
                  <a:srgbClr val="000000"/>
                </a:solidFill>
                <a:latin typeface="Roboto"/>
                <a:ea typeface="Roboto"/>
                <a:cs typeface="Roboto"/>
                <a:sym typeface="Roboto"/>
              </a:defRPr>
            </a:pPr>
            <a:r>
              <a:t>Tempo hábil para escrever o código;</a:t>
            </a:r>
          </a:p>
          <a:p>
            <a:pPr marL="457200" indent="-355600">
              <a:buClr>
                <a:srgbClr val="000000"/>
              </a:buClr>
              <a:buSzPts val="2000"/>
              <a:buAutoNum type="arabicPeriod" startAt="1"/>
              <a:defRPr sz="2000">
                <a:solidFill>
                  <a:srgbClr val="000000"/>
                </a:solidFill>
                <a:latin typeface="Roboto"/>
                <a:ea typeface="Roboto"/>
                <a:cs typeface="Roboto"/>
                <a:sym typeface="Roboto"/>
              </a:defRPr>
            </a:pPr>
            <a:r>
              <a:t>Por possuir diversas estruturas e precisar linkar com funções na main para que o código ficasse mais legível e compreensível, demanda muito tempo e certa experiência na linguagem C;</a:t>
            </a:r>
          </a:p>
          <a:p>
            <a:pPr marL="457200" indent="-355600">
              <a:buClr>
                <a:srgbClr val="000000"/>
              </a:buClr>
              <a:buSzPts val="2000"/>
              <a:buAutoNum type="arabicPeriod" startAt="1"/>
              <a:defRPr sz="2000">
                <a:solidFill>
                  <a:srgbClr val="000000"/>
                </a:solidFill>
                <a:latin typeface="Roboto"/>
                <a:ea typeface="Roboto"/>
                <a:cs typeface="Roboto"/>
                <a:sym typeface="Roboto"/>
              </a:defRPr>
            </a:pPr>
            <a:r>
              <a:t>Em Portugol, nao existe </a:t>
            </a:r>
            <a:r>
              <a:rPr u="sng"/>
              <a:t>struct</a:t>
            </a:r>
            <a:r>
              <a:t> dificultando desenvolver o código com a mesma linha que utilizada em C;</a:t>
            </a:r>
          </a:p>
        </p:txBody>
      </p:sp>
      <p:pic>
        <p:nvPicPr>
          <p:cNvPr id="172" name="Google Shape;123;p19" descr="Google Shape;123;p19"/>
          <p:cNvPicPr>
            <a:picLocks noChangeAspect="1"/>
          </p:cNvPicPr>
          <p:nvPr/>
        </p:nvPicPr>
        <p:blipFill>
          <a:blip r:embed="rId2">
            <a:extLst/>
          </a:blip>
          <a:stretch>
            <a:fillRect/>
          </a:stretch>
        </p:blipFill>
        <p:spPr>
          <a:xfrm>
            <a:off x="6884324" y="487325"/>
            <a:ext cx="1240776" cy="11167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74" name="Google Shape;128;p20"/>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75" name="Google Shape;129;p20"/>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178" name="Google Shape;130;p20"/>
          <p:cNvGrpSpPr/>
          <p:nvPr/>
        </p:nvGrpSpPr>
        <p:grpSpPr>
          <a:xfrm>
            <a:off x="-100576" y="515074"/>
            <a:ext cx="3686402" cy="502801"/>
            <a:chOff x="0" y="0"/>
            <a:chExt cx="3686400" cy="502799"/>
          </a:xfrm>
        </p:grpSpPr>
        <p:sp>
          <p:nvSpPr>
            <p:cNvPr id="176" name="Rectangle"/>
            <p:cNvSpPr/>
            <p:nvPr/>
          </p:nvSpPr>
          <p:spPr>
            <a:xfrm>
              <a:off x="-1" y="-1"/>
              <a:ext cx="3686402" cy="502801"/>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b="1" sz="1900">
                  <a:solidFill>
                    <a:srgbClr val="FFFFFF"/>
                  </a:solidFill>
                </a:defRPr>
              </a:pPr>
            </a:p>
          </p:txBody>
        </p:sp>
        <p:sp>
          <p:nvSpPr>
            <p:cNvPr id="177" name="FLUXOGRAMA PRINCIPAL"/>
            <p:cNvSpPr txBox="1"/>
            <p:nvPr/>
          </p:nvSpPr>
          <p:spPr>
            <a:xfrm>
              <a:off x="4762" y="24221"/>
              <a:ext cx="3676876" cy="4543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b="1" sz="1900">
                  <a:solidFill>
                    <a:srgbClr val="FFFFFF"/>
                  </a:solidFill>
                </a:rPr>
                <a:t>FLUXOGRAMA PRINCIPAL</a:t>
              </a:r>
            </a:p>
          </p:txBody>
        </p:sp>
      </p:grpSp>
      <p:pic>
        <p:nvPicPr>
          <p:cNvPr id="179" name="Google Shape;131;p20" descr="Google Shape;131;p20"/>
          <p:cNvPicPr>
            <a:picLocks noChangeAspect="1"/>
          </p:cNvPicPr>
          <p:nvPr/>
        </p:nvPicPr>
        <p:blipFill>
          <a:blip r:embed="rId2">
            <a:extLst/>
          </a:blip>
          <a:stretch>
            <a:fillRect/>
          </a:stretch>
        </p:blipFill>
        <p:spPr>
          <a:xfrm>
            <a:off x="4332825" y="327874"/>
            <a:ext cx="3916649" cy="448775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FEFEF"/>
        </a:solidFill>
      </p:bgPr>
    </p:bg>
    <p:spTree>
      <p:nvGrpSpPr>
        <p:cNvPr id="1" name=""/>
        <p:cNvGrpSpPr/>
        <p:nvPr/>
      </p:nvGrpSpPr>
      <p:grpSpPr>
        <a:xfrm>
          <a:off x="0" y="0"/>
          <a:ext cx="0" cy="0"/>
          <a:chOff x="0" y="0"/>
          <a:chExt cx="0" cy="0"/>
        </a:xfrm>
      </p:grpSpPr>
      <p:sp>
        <p:nvSpPr>
          <p:cNvPr id="181" name="Google Shape;136;p21"/>
          <p:cNvSpPr/>
          <p:nvPr/>
        </p:nvSpPr>
        <p:spPr>
          <a:xfrm>
            <a:off x="239399" y="210375"/>
            <a:ext cx="8669102" cy="4693800"/>
          </a:xfrm>
          <a:prstGeom prst="rect">
            <a:avLst/>
          </a:prstGeom>
          <a:ln>
            <a:solidFill>
              <a:srgbClr val="110A4F"/>
            </a:solidFill>
          </a:ln>
        </p:spPr>
        <p:txBody>
          <a:bodyPr lIns="0" tIns="0" rIns="0" bIns="0" anchor="ctr"/>
          <a:lstStyle/>
          <a:p>
            <a:pPr>
              <a:defRPr>
                <a:solidFill>
                  <a:srgbClr val="000000"/>
                </a:solidFill>
              </a:defRPr>
            </a:pPr>
          </a:p>
        </p:txBody>
      </p:sp>
      <p:sp>
        <p:nvSpPr>
          <p:cNvPr id="182" name="Google Shape;137;p21"/>
          <p:cNvSpPr/>
          <p:nvPr/>
        </p:nvSpPr>
        <p:spPr>
          <a:xfrm>
            <a:off x="3" y="487325"/>
            <a:ext cx="3686402" cy="488101"/>
          </a:xfrm>
          <a:prstGeom prst="rect">
            <a:avLst/>
          </a:prstGeom>
          <a:solidFill>
            <a:srgbClr val="110A4F"/>
          </a:solidFill>
          <a:ln>
            <a:solidFill>
              <a:srgbClr val="303030"/>
            </a:solidFill>
          </a:ln>
          <a:effectLst>
            <a:outerShdw sx="100000" sy="100000" kx="0" ky="0" algn="b" rotWithShape="0" blurRad="139700" dist="19050" dir="840000">
              <a:srgbClr val="110A4F">
                <a:alpha val="58000"/>
              </a:srgbClr>
            </a:outerShdw>
          </a:effectLst>
        </p:spPr>
        <p:txBody>
          <a:bodyPr lIns="0" tIns="0" rIns="0" bIns="0" anchor="ctr"/>
          <a:lstStyle/>
          <a:p>
            <a:pPr>
              <a:defRPr>
                <a:solidFill>
                  <a:srgbClr val="000000"/>
                </a:solidFill>
              </a:defRPr>
            </a:pPr>
          </a:p>
        </p:txBody>
      </p:sp>
      <p:grpSp>
        <p:nvGrpSpPr>
          <p:cNvPr id="185" name="Google Shape;138;p21"/>
          <p:cNvGrpSpPr/>
          <p:nvPr/>
        </p:nvGrpSpPr>
        <p:grpSpPr>
          <a:xfrm>
            <a:off x="-100576" y="515074"/>
            <a:ext cx="3686402" cy="502801"/>
            <a:chOff x="0" y="0"/>
            <a:chExt cx="3686400" cy="502799"/>
          </a:xfrm>
        </p:grpSpPr>
        <p:sp>
          <p:nvSpPr>
            <p:cNvPr id="183" name="Rectangle"/>
            <p:cNvSpPr/>
            <p:nvPr/>
          </p:nvSpPr>
          <p:spPr>
            <a:xfrm>
              <a:off x="-1" y="-1"/>
              <a:ext cx="3686402" cy="502801"/>
            </a:xfrm>
            <a:prstGeom prst="rect">
              <a:avLst/>
            </a:prstGeom>
            <a:solidFill>
              <a:srgbClr val="FF6A00"/>
            </a:solidFill>
            <a:ln w="9525" cap="flat">
              <a:solidFill>
                <a:srgbClr val="FFFFFF"/>
              </a:solidFill>
              <a:prstDash val="solid"/>
              <a:round/>
            </a:ln>
            <a:effectLst/>
          </p:spPr>
          <p:txBody>
            <a:bodyPr wrap="square" lIns="0" tIns="0" rIns="0" bIns="0" numCol="1" anchor="ctr">
              <a:noAutofit/>
            </a:bodyPr>
            <a:lstStyle/>
            <a:p>
              <a:pPr>
                <a:defRPr b="1" sz="1900">
                  <a:solidFill>
                    <a:srgbClr val="FFFFFF"/>
                  </a:solidFill>
                </a:defRPr>
              </a:pPr>
            </a:p>
          </p:txBody>
        </p:sp>
        <p:sp>
          <p:nvSpPr>
            <p:cNvPr id="184" name="FLUXOGRAMA PRINCIPAL"/>
            <p:cNvSpPr txBox="1"/>
            <p:nvPr/>
          </p:nvSpPr>
          <p:spPr>
            <a:xfrm>
              <a:off x="4762" y="24221"/>
              <a:ext cx="3676876" cy="4543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a:solidFill>
                    <a:srgbClr val="000000"/>
                  </a:solidFill>
                </a:defRPr>
              </a:pPr>
              <a:r>
                <a:t>   </a:t>
              </a:r>
              <a:r>
                <a:rPr b="1" sz="1900">
                  <a:solidFill>
                    <a:srgbClr val="FFFFFF"/>
                  </a:solidFill>
                </a:rPr>
                <a:t>FLUXOGRAMA PRINCIPAL</a:t>
              </a:r>
            </a:p>
          </p:txBody>
        </p:sp>
      </p:grpSp>
      <p:pic>
        <p:nvPicPr>
          <p:cNvPr id="186" name="Google Shape;139;p21" descr="Google Shape;139;p21"/>
          <p:cNvPicPr>
            <a:picLocks noChangeAspect="1"/>
          </p:cNvPicPr>
          <p:nvPr/>
        </p:nvPicPr>
        <p:blipFill>
          <a:blip r:embed="rId2">
            <a:extLst/>
          </a:blip>
          <a:stretch>
            <a:fillRect/>
          </a:stretch>
        </p:blipFill>
        <p:spPr>
          <a:xfrm>
            <a:off x="2376299" y="1115700"/>
            <a:ext cx="6298552" cy="3650399"/>
          </a:xfrm>
          <a:prstGeom prst="rect">
            <a:avLst/>
          </a:prstGeom>
          <a:ln w="12700">
            <a:miter lim="400000"/>
          </a:ln>
        </p:spPr>
      </p:pic>
      <p:sp>
        <p:nvSpPr>
          <p:cNvPr id="187" name="Google Shape;140;p21"/>
          <p:cNvSpPr txBox="1"/>
          <p:nvPr/>
        </p:nvSpPr>
        <p:spPr>
          <a:xfrm>
            <a:off x="405525" y="2352974"/>
            <a:ext cx="1775100" cy="830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a:solidFill>
                  <a:srgbClr val="000000"/>
                </a:solidFill>
                <a:latin typeface="Roboto"/>
                <a:ea typeface="Roboto"/>
                <a:cs typeface="Roboto"/>
                <a:sym typeface="Roboto"/>
              </a:defRPr>
            </a:lvl1pPr>
          </a:lstStyle>
          <a:p>
            <a:pPr/>
            <a:r>
              <a:t>validação a partir da variável cadastrar[i]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Material">
      <a:majorFont>
        <a:latin typeface="Helvetica"/>
        <a:ea typeface="Helvetica"/>
        <a:cs typeface="Helvetica"/>
      </a:majorFont>
      <a:minorFont>
        <a:latin typeface="Arial"/>
        <a:ea typeface="Arial"/>
        <a:cs typeface="Arial"/>
      </a:minorFont>
    </a:fontScheme>
    <a:fmtScheme name="Mate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Material">
      <a:majorFont>
        <a:latin typeface="Helvetica"/>
        <a:ea typeface="Helvetica"/>
        <a:cs typeface="Helvetica"/>
      </a:majorFont>
      <a:minorFont>
        <a:latin typeface="Arial"/>
        <a:ea typeface="Arial"/>
        <a:cs typeface="Arial"/>
      </a:minorFont>
    </a:fontScheme>
    <a:fmtScheme name="Mate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