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706" autoAdjust="0"/>
  </p:normalViewPr>
  <p:slideViewPr>
    <p:cSldViewPr>
      <p:cViewPr varScale="1">
        <p:scale>
          <a:sx n="63" d="100"/>
          <a:sy n="63" d="100"/>
        </p:scale>
        <p:origin x="-13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B20D-236F-4E97-8169-F59797FC0DC0}" type="datetimeFigureOut">
              <a:rPr lang="uk-UA" smtClean="0"/>
              <a:pPr/>
              <a:t>19.01.2016</a:t>
            </a:fld>
            <a:endParaRPr lang="uk-UA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5C31-E930-4344-9323-0D7972235E5B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B20D-236F-4E97-8169-F59797FC0DC0}" type="datetimeFigureOut">
              <a:rPr lang="uk-UA" smtClean="0"/>
              <a:pPr/>
              <a:t>19.01.2016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5C31-E930-4344-9323-0D7972235E5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B20D-236F-4E97-8169-F59797FC0DC0}" type="datetimeFigureOut">
              <a:rPr lang="uk-UA" smtClean="0"/>
              <a:pPr/>
              <a:t>19.01.2016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5C31-E930-4344-9323-0D7972235E5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B20D-236F-4E97-8169-F59797FC0DC0}" type="datetimeFigureOut">
              <a:rPr lang="uk-UA" smtClean="0"/>
              <a:pPr/>
              <a:t>19.01.2016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5C31-E930-4344-9323-0D7972235E5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B20D-236F-4E97-8169-F59797FC0DC0}" type="datetimeFigureOut">
              <a:rPr lang="uk-UA" smtClean="0"/>
              <a:pPr/>
              <a:t>19.01.2016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7E45C31-E930-4344-9323-0D7972235E5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B20D-236F-4E97-8169-F59797FC0DC0}" type="datetimeFigureOut">
              <a:rPr lang="uk-UA" smtClean="0"/>
              <a:pPr/>
              <a:t>19.01.2016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5C31-E930-4344-9323-0D7972235E5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B20D-236F-4E97-8169-F59797FC0DC0}" type="datetimeFigureOut">
              <a:rPr lang="uk-UA" smtClean="0"/>
              <a:pPr/>
              <a:t>19.01.2016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5C31-E930-4344-9323-0D7972235E5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B20D-236F-4E97-8169-F59797FC0DC0}" type="datetimeFigureOut">
              <a:rPr lang="uk-UA" smtClean="0"/>
              <a:pPr/>
              <a:t>19.01.2016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5C31-E930-4344-9323-0D7972235E5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B20D-236F-4E97-8169-F59797FC0DC0}" type="datetimeFigureOut">
              <a:rPr lang="uk-UA" smtClean="0"/>
              <a:pPr/>
              <a:t>19.01.2016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5C31-E930-4344-9323-0D7972235E5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B20D-236F-4E97-8169-F59797FC0DC0}" type="datetimeFigureOut">
              <a:rPr lang="uk-UA" smtClean="0"/>
              <a:pPr/>
              <a:t>19.01.2016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5C31-E930-4344-9323-0D7972235E5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B20D-236F-4E97-8169-F59797FC0DC0}" type="datetimeFigureOut">
              <a:rPr lang="uk-UA" smtClean="0"/>
              <a:pPr/>
              <a:t>19.01.2016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5C31-E930-4344-9323-0D7972235E5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B87B20D-236F-4E97-8169-F59797FC0DC0}" type="datetimeFigureOut">
              <a:rPr lang="uk-UA" smtClean="0"/>
              <a:pPr/>
              <a:t>19.01.2016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7E45C31-E930-4344-9323-0D7972235E5B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uk-UA" dirty="0" err="1" smtClean="0"/>
              <a:t>Магические</a:t>
            </a:r>
            <a:r>
              <a:rPr lang="uk-UA" dirty="0" smtClean="0"/>
              <a:t> </a:t>
            </a:r>
            <a:r>
              <a:rPr lang="uk-UA" dirty="0" err="1" smtClean="0"/>
              <a:t>квадраты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 </a:t>
            </a:r>
            <a:r>
              <a:rPr lang="uk-UA" dirty="0" err="1" smtClean="0"/>
              <a:t>Методы</a:t>
            </a:r>
            <a:r>
              <a:rPr lang="uk-UA" dirty="0" smtClean="0"/>
              <a:t> </a:t>
            </a:r>
            <a:r>
              <a:rPr lang="uk-UA" dirty="0" err="1" smtClean="0"/>
              <a:t>составления</a:t>
            </a:r>
            <a:r>
              <a:rPr lang="uk-UA" dirty="0" smtClean="0"/>
              <a:t> </a:t>
            </a:r>
            <a:r>
              <a:rPr lang="uk-UA" dirty="0" err="1" smtClean="0"/>
              <a:t>магических</a:t>
            </a:r>
            <a:r>
              <a:rPr lang="uk-UA" dirty="0" smtClean="0"/>
              <a:t> </a:t>
            </a:r>
            <a:r>
              <a:rPr lang="uk-UA" dirty="0" err="1" smtClean="0"/>
              <a:t>квадратов</a:t>
            </a:r>
            <a:r>
              <a:rPr lang="uk-UA" dirty="0" smtClean="0"/>
              <a:t>.</a:t>
            </a:r>
          </a:p>
          <a:p>
            <a:r>
              <a:rPr lang="uk-UA" dirty="0" err="1" smtClean="0"/>
              <a:t>Использование</a:t>
            </a:r>
            <a:r>
              <a:rPr lang="uk-UA" dirty="0" smtClean="0"/>
              <a:t> </a:t>
            </a:r>
            <a:r>
              <a:rPr lang="uk-UA" dirty="0" err="1" smtClean="0"/>
              <a:t>их</a:t>
            </a:r>
            <a:r>
              <a:rPr lang="uk-UA" dirty="0" smtClean="0"/>
              <a:t> на </a:t>
            </a:r>
            <a:r>
              <a:rPr lang="uk-UA" dirty="0" err="1" smtClean="0"/>
              <a:t>практике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4" name="Овал 3"/>
          <p:cNvSpPr/>
          <p:nvPr/>
        </p:nvSpPr>
        <p:spPr>
          <a:xfrm>
            <a:off x="1571604" y="3571876"/>
            <a:ext cx="214314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Появление</a:t>
            </a:r>
            <a:r>
              <a:rPr lang="uk-UA" dirty="0" smtClean="0"/>
              <a:t> </a:t>
            </a:r>
            <a:r>
              <a:rPr lang="uk-UA" dirty="0" err="1" smtClean="0"/>
              <a:t>магических</a:t>
            </a:r>
            <a:r>
              <a:rPr lang="uk-UA" dirty="0" smtClean="0"/>
              <a:t> </a:t>
            </a:r>
            <a:r>
              <a:rPr lang="uk-UA" dirty="0" err="1" smtClean="0"/>
              <a:t>квадратов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428868"/>
            <a:ext cx="9144000" cy="4429132"/>
          </a:xfrm>
        </p:spPr>
        <p:txBody>
          <a:bodyPr>
            <a:normAutofit/>
          </a:bodyPr>
          <a:lstStyle/>
          <a:p>
            <a:r>
              <a:rPr lang="uk-UA" dirty="0" smtClean="0"/>
              <a:t>По </a:t>
            </a:r>
            <a:r>
              <a:rPr lang="uk-UA" dirty="0" err="1" smtClean="0"/>
              <a:t>легенде</a:t>
            </a:r>
            <a:r>
              <a:rPr lang="uk-UA" dirty="0" smtClean="0"/>
              <a:t> </a:t>
            </a:r>
            <a:r>
              <a:rPr lang="uk-UA" dirty="0" err="1" smtClean="0"/>
              <a:t>магический</a:t>
            </a:r>
            <a:r>
              <a:rPr lang="uk-UA" dirty="0" smtClean="0"/>
              <a:t> квадрат </a:t>
            </a:r>
            <a:r>
              <a:rPr lang="uk-UA" dirty="0" err="1" smtClean="0"/>
              <a:t>появился</a:t>
            </a:r>
            <a:r>
              <a:rPr lang="uk-UA" dirty="0" smtClean="0"/>
              <a:t> </a:t>
            </a:r>
            <a:r>
              <a:rPr lang="uk-UA" dirty="0" err="1" smtClean="0"/>
              <a:t>около</a:t>
            </a:r>
            <a:r>
              <a:rPr lang="uk-UA" dirty="0" smtClean="0"/>
              <a:t> 2200 лет до </a:t>
            </a:r>
            <a:r>
              <a:rPr lang="uk-UA" dirty="0" err="1" smtClean="0"/>
              <a:t>нашей</a:t>
            </a:r>
            <a:r>
              <a:rPr lang="uk-UA" dirty="0" smtClean="0"/>
              <a:t> </a:t>
            </a:r>
            <a:r>
              <a:rPr lang="uk-UA" dirty="0" err="1" smtClean="0"/>
              <a:t>эры</a:t>
            </a:r>
            <a:r>
              <a:rPr lang="uk-UA" dirty="0" smtClean="0"/>
              <a:t> в </a:t>
            </a:r>
            <a:r>
              <a:rPr lang="uk-UA" dirty="0" err="1" smtClean="0"/>
              <a:t>Древнем</a:t>
            </a:r>
            <a:r>
              <a:rPr lang="uk-UA" dirty="0" smtClean="0"/>
              <a:t> </a:t>
            </a:r>
            <a:r>
              <a:rPr lang="uk-UA" dirty="0" err="1" smtClean="0"/>
              <a:t>Китае</a:t>
            </a:r>
            <a:r>
              <a:rPr lang="uk-UA" dirty="0" smtClean="0"/>
              <a:t>, </a:t>
            </a:r>
            <a:r>
              <a:rPr lang="uk-UA" dirty="0" err="1" smtClean="0"/>
              <a:t>когда</a:t>
            </a:r>
            <a:r>
              <a:rPr lang="uk-UA" dirty="0" smtClean="0"/>
              <a:t> на берег </a:t>
            </a:r>
            <a:r>
              <a:rPr lang="uk-UA" dirty="0" err="1" smtClean="0"/>
              <a:t>из</a:t>
            </a:r>
            <a:r>
              <a:rPr lang="uk-UA" dirty="0" smtClean="0"/>
              <a:t> </a:t>
            </a:r>
            <a:r>
              <a:rPr lang="uk-UA" dirty="0" err="1" smtClean="0"/>
              <a:t>реки</a:t>
            </a:r>
            <a:r>
              <a:rPr lang="uk-UA" dirty="0" smtClean="0"/>
              <a:t> </a:t>
            </a:r>
            <a:r>
              <a:rPr lang="uk-UA" dirty="0" err="1" smtClean="0"/>
              <a:t>Ло</a:t>
            </a:r>
            <a:r>
              <a:rPr lang="uk-UA" dirty="0" smtClean="0"/>
              <a:t> </a:t>
            </a:r>
            <a:r>
              <a:rPr lang="uk-UA" dirty="0" err="1" smtClean="0"/>
              <a:t>вылезла</a:t>
            </a:r>
            <a:r>
              <a:rPr lang="uk-UA" dirty="0" smtClean="0"/>
              <a:t> </a:t>
            </a:r>
            <a:r>
              <a:rPr lang="uk-UA" dirty="0" err="1" smtClean="0"/>
              <a:t>большая</a:t>
            </a:r>
            <a:r>
              <a:rPr lang="uk-UA" dirty="0" smtClean="0"/>
              <a:t> черепаха, на </a:t>
            </a:r>
            <a:r>
              <a:rPr lang="uk-UA" dirty="0" err="1" smtClean="0"/>
              <a:t>панцире</a:t>
            </a:r>
            <a:r>
              <a:rPr lang="uk-UA" dirty="0" smtClean="0"/>
              <a:t> </a:t>
            </a:r>
            <a:r>
              <a:rPr lang="uk-UA" dirty="0" err="1" smtClean="0"/>
              <a:t>которой</a:t>
            </a:r>
            <a:r>
              <a:rPr lang="uk-UA" dirty="0" smtClean="0"/>
              <a:t> </a:t>
            </a:r>
            <a:r>
              <a:rPr lang="uk-UA" dirty="0" err="1" smtClean="0"/>
              <a:t>был</a:t>
            </a:r>
            <a:r>
              <a:rPr lang="uk-UA" dirty="0" smtClean="0"/>
              <a:t> </a:t>
            </a:r>
            <a:r>
              <a:rPr lang="uk-UA" dirty="0" err="1" smtClean="0"/>
              <a:t>странный</a:t>
            </a:r>
            <a:r>
              <a:rPr lang="uk-UA" dirty="0" smtClean="0"/>
              <a:t> узор </a:t>
            </a:r>
            <a:r>
              <a:rPr lang="uk-UA" dirty="0" err="1" smtClean="0"/>
              <a:t>из</a:t>
            </a:r>
            <a:r>
              <a:rPr lang="uk-UA" dirty="0" smtClean="0"/>
              <a:t> </a:t>
            </a:r>
            <a:r>
              <a:rPr lang="uk-UA" dirty="0" err="1" smtClean="0"/>
              <a:t>точек</a:t>
            </a:r>
            <a:r>
              <a:rPr lang="uk-UA" dirty="0" smtClean="0"/>
              <a:t>, </a:t>
            </a:r>
            <a:r>
              <a:rPr lang="uk-UA" dirty="0" err="1" smtClean="0"/>
              <a:t>упорядочив</a:t>
            </a:r>
            <a:r>
              <a:rPr lang="uk-UA" dirty="0" smtClean="0"/>
              <a:t> </a:t>
            </a:r>
            <a:r>
              <a:rPr lang="uk-UA" dirty="0" err="1" smtClean="0"/>
              <a:t>который</a:t>
            </a:r>
            <a:r>
              <a:rPr lang="uk-UA" dirty="0" smtClean="0"/>
              <a:t> </a:t>
            </a:r>
            <a:r>
              <a:rPr lang="uk-UA" dirty="0" err="1" smtClean="0"/>
              <a:t>обнаружили</a:t>
            </a:r>
            <a:r>
              <a:rPr lang="uk-UA" dirty="0" smtClean="0"/>
              <a:t> 9 </a:t>
            </a:r>
            <a:r>
              <a:rPr lang="uk-UA" dirty="0" err="1" smtClean="0"/>
              <a:t>секторов</a:t>
            </a:r>
            <a:r>
              <a:rPr lang="uk-UA" dirty="0" smtClean="0"/>
              <a:t> с цифрами, </a:t>
            </a:r>
            <a:r>
              <a:rPr lang="uk-UA" dirty="0" err="1" smtClean="0"/>
              <a:t>расположенными</a:t>
            </a:r>
            <a:r>
              <a:rPr lang="uk-UA" dirty="0" smtClean="0"/>
              <a:t> в </a:t>
            </a:r>
            <a:r>
              <a:rPr lang="uk-UA" dirty="0" err="1" smtClean="0"/>
              <a:t>определенной</a:t>
            </a:r>
            <a:r>
              <a:rPr lang="uk-UA" dirty="0" smtClean="0"/>
              <a:t> </a:t>
            </a:r>
            <a:r>
              <a:rPr lang="uk-UA" dirty="0" err="1" smtClean="0"/>
              <a:t>последовательности</a:t>
            </a:r>
            <a:r>
              <a:rPr lang="uk-UA" dirty="0" smtClean="0"/>
              <a:t>. </a:t>
            </a:r>
            <a:r>
              <a:rPr lang="uk-UA" dirty="0" err="1" smtClean="0"/>
              <a:t>Причем</a:t>
            </a:r>
            <a:r>
              <a:rPr lang="uk-UA" dirty="0" smtClean="0"/>
              <a:t> при </a:t>
            </a:r>
            <a:r>
              <a:rPr lang="uk-UA" dirty="0" err="1" smtClean="0"/>
              <a:t>последовательном</a:t>
            </a:r>
            <a:r>
              <a:rPr lang="uk-UA" dirty="0" smtClean="0"/>
              <a:t> </a:t>
            </a:r>
            <a:r>
              <a:rPr lang="uk-UA" dirty="0" err="1" smtClean="0"/>
              <a:t>соединение</a:t>
            </a:r>
            <a:r>
              <a:rPr lang="uk-UA" dirty="0" smtClean="0"/>
              <a:t> </a:t>
            </a:r>
            <a:r>
              <a:rPr lang="uk-UA" dirty="0" err="1" smtClean="0"/>
              <a:t>линиями</a:t>
            </a:r>
            <a:r>
              <a:rPr lang="uk-UA" dirty="0" smtClean="0"/>
              <a:t> цифр от 1 до 9  </a:t>
            </a:r>
            <a:r>
              <a:rPr lang="uk-UA" dirty="0" err="1" smtClean="0"/>
              <a:t>получается</a:t>
            </a:r>
            <a:r>
              <a:rPr lang="uk-UA" dirty="0" smtClean="0"/>
              <a:t> символ "печать </a:t>
            </a:r>
            <a:r>
              <a:rPr lang="uk-UA" dirty="0" err="1" smtClean="0"/>
              <a:t>планеты</a:t>
            </a:r>
            <a:r>
              <a:rPr lang="uk-UA" dirty="0" smtClean="0"/>
              <a:t> Сатурн", </a:t>
            </a:r>
            <a:r>
              <a:rPr lang="uk-UA" dirty="0" err="1" smtClean="0"/>
              <a:t>который</a:t>
            </a:r>
            <a:r>
              <a:rPr lang="uk-UA" dirty="0" smtClean="0"/>
              <a:t> </a:t>
            </a:r>
            <a:r>
              <a:rPr lang="uk-UA" dirty="0" err="1" smtClean="0"/>
              <a:t>использовался</a:t>
            </a:r>
            <a:r>
              <a:rPr lang="uk-UA" dirty="0" smtClean="0"/>
              <a:t> в </a:t>
            </a:r>
            <a:r>
              <a:rPr lang="uk-UA" dirty="0" err="1" smtClean="0"/>
              <a:t>древнекитайской</a:t>
            </a:r>
            <a:r>
              <a:rPr lang="uk-UA" dirty="0" smtClean="0"/>
              <a:t> </a:t>
            </a:r>
            <a:r>
              <a:rPr lang="uk-UA" dirty="0" err="1" smtClean="0"/>
              <a:t>магии.Теория</a:t>
            </a:r>
            <a:r>
              <a:rPr lang="uk-UA" dirty="0" smtClean="0"/>
              <a:t> </a:t>
            </a:r>
            <a:r>
              <a:rPr lang="uk-UA" dirty="0" err="1" smtClean="0"/>
              <a:t>магических</a:t>
            </a:r>
            <a:r>
              <a:rPr lang="uk-UA" dirty="0" smtClean="0"/>
              <a:t> </a:t>
            </a:r>
            <a:r>
              <a:rPr lang="uk-UA" dirty="0" err="1" smtClean="0"/>
              <a:t>квадратов</a:t>
            </a:r>
            <a:r>
              <a:rPr lang="uk-UA" dirty="0" smtClean="0"/>
              <a:t> </a:t>
            </a:r>
            <a:r>
              <a:rPr lang="uk-UA" dirty="0" err="1" smtClean="0"/>
              <a:t>прошла</a:t>
            </a:r>
            <a:r>
              <a:rPr lang="uk-UA" dirty="0" smtClean="0"/>
              <a:t> </a:t>
            </a:r>
            <a:r>
              <a:rPr lang="uk-UA" dirty="0" err="1" smtClean="0"/>
              <a:t>долгий</a:t>
            </a:r>
            <a:r>
              <a:rPr lang="uk-UA" dirty="0" smtClean="0"/>
              <a:t> и </a:t>
            </a:r>
            <a:r>
              <a:rPr lang="uk-UA" dirty="0" err="1" smtClean="0"/>
              <a:t>сложный</a:t>
            </a:r>
            <a:r>
              <a:rPr lang="uk-UA" dirty="0" smtClean="0"/>
              <a:t> путь </a:t>
            </a:r>
            <a:r>
              <a:rPr lang="uk-UA" dirty="0" err="1" smtClean="0"/>
              <a:t>развития</a:t>
            </a:r>
            <a:r>
              <a:rPr lang="uk-UA" dirty="0" smtClean="0"/>
              <a:t>. </a:t>
            </a:r>
            <a:r>
              <a:rPr lang="uk-UA" dirty="0" err="1" smtClean="0"/>
              <a:t>Долгое</a:t>
            </a:r>
            <a:r>
              <a:rPr lang="uk-UA" dirty="0" smtClean="0"/>
              <a:t> </a:t>
            </a:r>
            <a:r>
              <a:rPr lang="uk-UA" dirty="0" err="1" smtClean="0"/>
              <a:t>время</a:t>
            </a:r>
            <a:r>
              <a:rPr lang="uk-UA" dirty="0" smtClean="0"/>
              <a:t> </a:t>
            </a:r>
            <a:r>
              <a:rPr lang="uk-UA" dirty="0" err="1" smtClean="0"/>
              <a:t>теория</a:t>
            </a:r>
            <a:r>
              <a:rPr lang="uk-UA" dirty="0" smtClean="0"/>
              <a:t> не находила широкого </a:t>
            </a:r>
            <a:r>
              <a:rPr lang="uk-UA" dirty="0" err="1" smtClean="0"/>
              <a:t>применения</a:t>
            </a:r>
            <a:r>
              <a:rPr lang="uk-UA" dirty="0" smtClean="0"/>
              <a:t>, </a:t>
            </a:r>
            <a:r>
              <a:rPr lang="uk-UA" dirty="0" err="1" smtClean="0"/>
              <a:t>ввиду</a:t>
            </a:r>
            <a:r>
              <a:rPr lang="uk-UA" dirty="0" smtClean="0"/>
              <a:t> того </a:t>
            </a:r>
            <a:r>
              <a:rPr lang="uk-UA" dirty="0" err="1" smtClean="0"/>
              <a:t>что</a:t>
            </a:r>
            <a:r>
              <a:rPr lang="uk-UA" dirty="0" smtClean="0"/>
              <a:t> для </a:t>
            </a:r>
            <a:r>
              <a:rPr lang="uk-UA" dirty="0" err="1" smtClean="0"/>
              <a:t>решения</a:t>
            </a:r>
            <a:r>
              <a:rPr lang="uk-UA" dirty="0" smtClean="0"/>
              <a:t> </a:t>
            </a:r>
            <a:r>
              <a:rPr lang="uk-UA" dirty="0" err="1" smtClean="0"/>
              <a:t>соответствующих</a:t>
            </a:r>
            <a:r>
              <a:rPr lang="uk-UA" dirty="0" smtClean="0"/>
              <a:t> </a:t>
            </a:r>
            <a:r>
              <a:rPr lang="uk-UA" dirty="0" err="1" smtClean="0"/>
              <a:t>естественнонаучных</a:t>
            </a:r>
            <a:r>
              <a:rPr lang="uk-UA" dirty="0" smtClean="0"/>
              <a:t> и </a:t>
            </a:r>
            <a:r>
              <a:rPr lang="uk-UA" dirty="0" err="1" smtClean="0"/>
              <a:t>технических</a:t>
            </a:r>
            <a:r>
              <a:rPr lang="uk-UA" dirty="0" smtClean="0"/>
              <a:t> задач не </a:t>
            </a:r>
            <a:r>
              <a:rPr lang="uk-UA" dirty="0" err="1" smtClean="0"/>
              <a:t>было</a:t>
            </a:r>
            <a:r>
              <a:rPr lang="uk-UA" dirty="0" smtClean="0"/>
              <a:t> </a:t>
            </a:r>
            <a:r>
              <a:rPr lang="uk-UA" dirty="0" err="1" smtClean="0"/>
              <a:t>необходимости</a:t>
            </a:r>
            <a:r>
              <a:rPr lang="uk-UA" dirty="0" smtClean="0"/>
              <a:t> в </a:t>
            </a:r>
            <a:r>
              <a:rPr lang="uk-UA" dirty="0" err="1" smtClean="0"/>
              <a:t>применении</a:t>
            </a:r>
            <a:r>
              <a:rPr lang="uk-UA" dirty="0" smtClean="0"/>
              <a:t> </a:t>
            </a:r>
            <a:r>
              <a:rPr lang="uk-UA" dirty="0" err="1" smtClean="0"/>
              <a:t>теории</a:t>
            </a:r>
            <a:r>
              <a:rPr lang="uk-UA" dirty="0" smtClean="0"/>
              <a:t> </a:t>
            </a:r>
            <a:r>
              <a:rPr lang="uk-UA" dirty="0" err="1" smtClean="0"/>
              <a:t>магических</a:t>
            </a:r>
            <a:r>
              <a:rPr lang="uk-UA" dirty="0" smtClean="0"/>
              <a:t> </a:t>
            </a:r>
            <a:r>
              <a:rPr lang="uk-UA" dirty="0" err="1" smtClean="0"/>
              <a:t>квадратов</a:t>
            </a:r>
            <a:r>
              <a:rPr lang="uk-UA" dirty="0" smtClean="0"/>
              <a:t>. </a:t>
            </a:r>
            <a:r>
              <a:rPr lang="uk-UA" dirty="0" err="1" smtClean="0"/>
              <a:t>Теория</a:t>
            </a:r>
            <a:r>
              <a:rPr lang="uk-UA" dirty="0" smtClean="0"/>
              <a:t> </a:t>
            </a:r>
            <a:r>
              <a:rPr lang="uk-UA" dirty="0" err="1" smtClean="0"/>
              <a:t>рассматривалась</a:t>
            </a:r>
            <a:r>
              <a:rPr lang="uk-UA" dirty="0" smtClean="0"/>
              <a:t> </a:t>
            </a:r>
            <a:r>
              <a:rPr lang="uk-UA" dirty="0" err="1" smtClean="0"/>
              <a:t>лишь</a:t>
            </a:r>
            <a:r>
              <a:rPr lang="uk-UA" dirty="0" smtClean="0"/>
              <a:t> в </a:t>
            </a:r>
            <a:r>
              <a:rPr lang="uk-UA" dirty="0" err="1" smtClean="0"/>
              <a:t>качестве</a:t>
            </a:r>
            <a:r>
              <a:rPr lang="uk-UA" dirty="0" smtClean="0"/>
              <a:t> одного </a:t>
            </a:r>
            <a:r>
              <a:rPr lang="uk-UA" dirty="0" err="1" smtClean="0"/>
              <a:t>из</a:t>
            </a:r>
            <a:r>
              <a:rPr lang="uk-UA" dirty="0" smtClean="0"/>
              <a:t> </a:t>
            </a:r>
            <a:r>
              <a:rPr lang="uk-UA" dirty="0" err="1" smtClean="0"/>
              <a:t>математических</a:t>
            </a:r>
            <a:r>
              <a:rPr lang="uk-UA" dirty="0" smtClean="0"/>
              <a:t> </a:t>
            </a:r>
            <a:r>
              <a:rPr lang="uk-UA" dirty="0" err="1" smtClean="0"/>
              <a:t>курьезов</a:t>
            </a:r>
            <a:r>
              <a:rPr lang="uk-UA" dirty="0" smtClean="0"/>
              <a:t>. </a:t>
            </a:r>
            <a:r>
              <a:rPr lang="uk-UA" dirty="0" err="1" smtClean="0"/>
              <a:t>Только</a:t>
            </a:r>
            <a:r>
              <a:rPr lang="uk-UA" dirty="0" smtClean="0"/>
              <a:t> в XIX и XX </a:t>
            </a:r>
            <a:r>
              <a:rPr lang="uk-UA" dirty="0" err="1" smtClean="0"/>
              <a:t>вв</a:t>
            </a:r>
            <a:r>
              <a:rPr lang="uk-UA" dirty="0" smtClean="0"/>
              <a:t>. </a:t>
            </a:r>
            <a:r>
              <a:rPr lang="uk-UA" dirty="0" err="1" smtClean="0"/>
              <a:t>интерес</a:t>
            </a:r>
            <a:r>
              <a:rPr lang="uk-UA" dirty="0" smtClean="0"/>
              <a:t> к </a:t>
            </a:r>
            <a:r>
              <a:rPr lang="uk-UA" dirty="0" err="1" smtClean="0"/>
              <a:t>магическим</a:t>
            </a:r>
            <a:r>
              <a:rPr lang="uk-UA" dirty="0" smtClean="0"/>
              <a:t> квадратам </a:t>
            </a:r>
            <a:r>
              <a:rPr lang="uk-UA" dirty="0" err="1" smtClean="0"/>
              <a:t>вспыхнул</a:t>
            </a:r>
            <a:r>
              <a:rPr lang="uk-UA" dirty="0" smtClean="0"/>
              <a:t> с </a:t>
            </a:r>
            <a:r>
              <a:rPr lang="uk-UA" dirty="0" err="1" smtClean="0"/>
              <a:t>новой</a:t>
            </a:r>
            <a:r>
              <a:rPr lang="uk-UA" dirty="0" smtClean="0"/>
              <a:t> </a:t>
            </a:r>
            <a:r>
              <a:rPr lang="uk-UA" dirty="0" err="1" smtClean="0"/>
              <a:t>силой</a:t>
            </a:r>
            <a:r>
              <a:rPr lang="uk-UA" dirty="0" smtClean="0"/>
              <a:t>. </a:t>
            </a:r>
            <a:r>
              <a:rPr lang="uk-UA" dirty="0" err="1" smtClean="0"/>
              <a:t>Их</a:t>
            </a:r>
            <a:r>
              <a:rPr lang="uk-UA" dirty="0" smtClean="0"/>
              <a:t> стали </a:t>
            </a:r>
            <a:r>
              <a:rPr lang="uk-UA" dirty="0" err="1" smtClean="0"/>
              <a:t>исследовать</a:t>
            </a:r>
            <a:r>
              <a:rPr lang="uk-UA" dirty="0" smtClean="0"/>
              <a:t> с </a:t>
            </a:r>
            <a:r>
              <a:rPr lang="uk-UA" dirty="0" err="1" smtClean="0"/>
              <a:t>помощью</a:t>
            </a:r>
            <a:r>
              <a:rPr lang="uk-UA" dirty="0" smtClean="0"/>
              <a:t> </a:t>
            </a:r>
            <a:r>
              <a:rPr lang="uk-UA" dirty="0" err="1" smtClean="0"/>
              <a:t>методов</a:t>
            </a:r>
            <a:r>
              <a:rPr lang="uk-UA" dirty="0" smtClean="0"/>
              <a:t> </a:t>
            </a:r>
            <a:r>
              <a:rPr lang="uk-UA" dirty="0" err="1" smtClean="0"/>
              <a:t>высшей</a:t>
            </a:r>
            <a:r>
              <a:rPr lang="uk-UA" dirty="0" smtClean="0"/>
              <a:t> </a:t>
            </a:r>
            <a:r>
              <a:rPr lang="uk-UA" dirty="0" err="1" smtClean="0"/>
              <a:t>алгебры</a:t>
            </a:r>
            <a:r>
              <a:rPr lang="uk-UA" dirty="0" smtClean="0"/>
              <a:t> и </a:t>
            </a:r>
            <a:r>
              <a:rPr lang="uk-UA" dirty="0" err="1" smtClean="0"/>
              <a:t>операционного</a:t>
            </a:r>
            <a:r>
              <a:rPr lang="uk-UA" dirty="0" smtClean="0"/>
              <a:t> </a:t>
            </a:r>
            <a:r>
              <a:rPr lang="uk-UA" dirty="0" err="1" smtClean="0"/>
              <a:t>исчисления</a:t>
            </a:r>
            <a:r>
              <a:rPr lang="uk-UA" dirty="0" smtClean="0"/>
              <a:t>.</a:t>
            </a:r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Теория</a:t>
            </a:r>
            <a:r>
              <a:rPr lang="uk-UA" dirty="0" smtClean="0"/>
              <a:t> </a:t>
            </a:r>
            <a:r>
              <a:rPr lang="uk-UA" dirty="0" err="1" smtClean="0"/>
              <a:t>магических</a:t>
            </a:r>
            <a:r>
              <a:rPr lang="uk-UA" dirty="0" smtClean="0"/>
              <a:t> </a:t>
            </a:r>
            <a:r>
              <a:rPr lang="uk-UA" dirty="0" err="1" smtClean="0"/>
              <a:t>квадратов</a:t>
            </a:r>
            <a:r>
              <a:rPr lang="uk-UA" dirty="0" smtClean="0"/>
              <a:t> 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71604" y="2507786"/>
            <a:ext cx="7086600" cy="4350214"/>
          </a:xfrm>
        </p:spPr>
        <p:txBody>
          <a:bodyPr>
            <a:normAutofit/>
          </a:bodyPr>
          <a:lstStyle/>
          <a:p>
            <a:r>
              <a:rPr lang="uk-UA" dirty="0" err="1" smtClean="0"/>
              <a:t>Магическим</a:t>
            </a:r>
            <a:r>
              <a:rPr lang="uk-UA" dirty="0" smtClean="0"/>
              <a:t> квадратом </a:t>
            </a:r>
            <a:r>
              <a:rPr lang="uk-UA" dirty="0" err="1" smtClean="0"/>
              <a:t>порядка</a:t>
            </a:r>
            <a:r>
              <a:rPr lang="uk-UA" dirty="0" smtClean="0"/>
              <a:t> n </a:t>
            </a:r>
            <a:r>
              <a:rPr lang="uk-UA" dirty="0" err="1" smtClean="0"/>
              <a:t>называется</a:t>
            </a:r>
            <a:r>
              <a:rPr lang="uk-UA" dirty="0" smtClean="0"/>
              <a:t> </a:t>
            </a:r>
            <a:r>
              <a:rPr lang="uk-UA" dirty="0" err="1" smtClean="0"/>
              <a:t>квадратная</a:t>
            </a:r>
            <a:r>
              <a:rPr lang="uk-UA" dirty="0" smtClean="0"/>
              <a:t> </a:t>
            </a:r>
            <a:r>
              <a:rPr lang="uk-UA" dirty="0" err="1" smtClean="0"/>
              <a:t>таблица</a:t>
            </a:r>
            <a:r>
              <a:rPr lang="uk-UA" dirty="0" smtClean="0"/>
              <a:t> </a:t>
            </a:r>
            <a:r>
              <a:rPr lang="uk-UA" dirty="0" err="1" smtClean="0"/>
              <a:t>размером</a:t>
            </a:r>
            <a:r>
              <a:rPr lang="uk-UA" dirty="0" smtClean="0"/>
              <a:t> n × </a:t>
            </a:r>
            <a:r>
              <a:rPr lang="uk-UA" dirty="0" err="1" smtClean="0"/>
              <a:t>n</a:t>
            </a:r>
            <a:r>
              <a:rPr lang="uk-UA" dirty="0" smtClean="0"/>
              <a:t> </a:t>
            </a:r>
            <a:r>
              <a:rPr lang="uk-UA" dirty="0" err="1" smtClean="0"/>
              <a:t>кле-</a:t>
            </a:r>
            <a:r>
              <a:rPr lang="uk-UA" dirty="0" smtClean="0"/>
              <a:t> </a:t>
            </a:r>
            <a:r>
              <a:rPr lang="uk-UA" dirty="0" err="1" smtClean="0"/>
              <a:t>ток</a:t>
            </a:r>
            <a:r>
              <a:rPr lang="uk-UA" dirty="0" smtClean="0"/>
              <a:t>, </a:t>
            </a:r>
            <a:r>
              <a:rPr lang="uk-UA" dirty="0" err="1" smtClean="0"/>
              <a:t>заполненная</a:t>
            </a:r>
            <a:r>
              <a:rPr lang="uk-UA" dirty="0" smtClean="0"/>
              <a:t> </a:t>
            </a:r>
            <a:r>
              <a:rPr lang="uk-UA" dirty="0" err="1" smtClean="0"/>
              <a:t>различными</a:t>
            </a:r>
            <a:r>
              <a:rPr lang="uk-UA" dirty="0" smtClean="0"/>
              <a:t> </a:t>
            </a:r>
            <a:r>
              <a:rPr lang="uk-UA" dirty="0" err="1" smtClean="0"/>
              <a:t>натуральными</a:t>
            </a:r>
            <a:r>
              <a:rPr lang="uk-UA" dirty="0" smtClean="0"/>
              <a:t> числами от 1 до n², </a:t>
            </a:r>
            <a:r>
              <a:rPr lang="uk-UA" dirty="0" err="1" smtClean="0"/>
              <a:t>которые</a:t>
            </a:r>
            <a:r>
              <a:rPr lang="uk-UA" dirty="0" smtClean="0"/>
              <a:t> </a:t>
            </a:r>
            <a:r>
              <a:rPr lang="uk-UA" dirty="0" err="1" smtClean="0"/>
              <a:t>размещены</a:t>
            </a:r>
            <a:r>
              <a:rPr lang="uk-UA" dirty="0" smtClean="0"/>
              <a:t> таким образом, </a:t>
            </a:r>
            <a:r>
              <a:rPr lang="uk-UA" dirty="0" err="1" smtClean="0"/>
              <a:t>что</a:t>
            </a:r>
            <a:r>
              <a:rPr lang="uk-UA" dirty="0" smtClean="0"/>
              <a:t> </a:t>
            </a:r>
            <a:r>
              <a:rPr lang="uk-UA" dirty="0" err="1" smtClean="0"/>
              <a:t>суммы</a:t>
            </a:r>
            <a:r>
              <a:rPr lang="uk-UA" dirty="0" smtClean="0"/>
              <a:t> чисел любого </a:t>
            </a:r>
            <a:r>
              <a:rPr lang="uk-UA" dirty="0" err="1" smtClean="0"/>
              <a:t>столбца</a:t>
            </a:r>
            <a:r>
              <a:rPr lang="uk-UA" dirty="0" smtClean="0"/>
              <a:t>, строки и </a:t>
            </a:r>
            <a:r>
              <a:rPr lang="uk-UA" dirty="0" err="1" smtClean="0"/>
              <a:t>главных</a:t>
            </a:r>
            <a:r>
              <a:rPr lang="uk-UA" dirty="0" smtClean="0"/>
              <a:t> </a:t>
            </a:r>
            <a:r>
              <a:rPr lang="uk-UA" dirty="0" err="1" smtClean="0"/>
              <a:t>диагоналей</a:t>
            </a:r>
            <a:r>
              <a:rPr lang="uk-UA" dirty="0" smtClean="0"/>
              <a:t> </a:t>
            </a:r>
            <a:r>
              <a:rPr lang="uk-UA" dirty="0" err="1" smtClean="0"/>
              <a:t>имеют</a:t>
            </a:r>
            <a:r>
              <a:rPr lang="uk-UA" dirty="0" smtClean="0"/>
              <a:t> одно и то же </a:t>
            </a:r>
            <a:r>
              <a:rPr lang="uk-UA" dirty="0" err="1" smtClean="0"/>
              <a:t>значение</a:t>
            </a:r>
            <a:r>
              <a:rPr lang="uk-UA" dirty="0" smtClean="0"/>
              <a:t>.</a:t>
            </a:r>
          </a:p>
          <a:p>
            <a:endParaRPr lang="uk-UA" dirty="0" smtClean="0"/>
          </a:p>
          <a:p>
            <a:endParaRPr lang="uk-UA" dirty="0" smtClean="0"/>
          </a:p>
          <a:p>
            <a:r>
              <a:rPr lang="en-US" dirty="0" smtClean="0"/>
              <a:t>P.S n-</a:t>
            </a:r>
            <a:r>
              <a:rPr lang="ru-RU" dirty="0" smtClean="0"/>
              <a:t> любое натуральное число</a:t>
            </a:r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2176458"/>
          </a:xfrm>
        </p:spPr>
        <p:txBody>
          <a:bodyPr/>
          <a:lstStyle/>
          <a:p>
            <a:r>
              <a:rPr lang="ru-RU" dirty="0" smtClean="0"/>
              <a:t>Сортировка магических </a:t>
            </a:r>
            <a:r>
              <a:rPr lang="ru-RU" dirty="0" err="1" smtClean="0"/>
              <a:t>квадрратов</a:t>
            </a:r>
            <a:r>
              <a:rPr lang="ru-RU" dirty="0" smtClean="0"/>
              <a:t> по построению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714620"/>
            <a:ext cx="7086600" cy="342902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1500"/>
              </a:lnSpc>
              <a:spcAft>
                <a:spcPts val="750"/>
              </a:spcAft>
            </a:pP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Общий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 метод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построения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квадратов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неизвестен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. Правила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построения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магических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квадратов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делятся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 на три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категории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 в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зависимости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 от того,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каков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 порядок квадрата.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Квадраты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могут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быть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:</a:t>
            </a:r>
            <a:endParaRPr lang="uk-UA" sz="2800" dirty="0" smtClean="0">
              <a:ea typeface="Times New Roman"/>
            </a:endParaRPr>
          </a:p>
          <a:p>
            <a:pPr>
              <a:lnSpc>
                <a:spcPts val="1500"/>
              </a:lnSpc>
              <a:spcAft>
                <a:spcPts val="750"/>
              </a:spcAft>
            </a:pP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-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нечетными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, то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есть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состоять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из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нечетного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 числа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клеток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,</a:t>
            </a:r>
            <a:endParaRPr lang="uk-UA" sz="2800" dirty="0" smtClean="0">
              <a:ea typeface="Times New Roman"/>
            </a:endParaRPr>
          </a:p>
          <a:p>
            <a:pPr>
              <a:lnSpc>
                <a:spcPts val="1500"/>
              </a:lnSpc>
              <a:spcAft>
                <a:spcPts val="750"/>
              </a:spcAft>
            </a:pP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-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четно-четные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, то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есть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 порядок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равен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удвоенному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четному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;</a:t>
            </a:r>
            <a:endParaRPr lang="uk-UA" sz="2800" dirty="0" smtClean="0">
              <a:ea typeface="Times New Roman"/>
            </a:endParaRPr>
          </a:p>
          <a:p>
            <a:pPr>
              <a:lnSpc>
                <a:spcPts val="1500"/>
              </a:lnSpc>
              <a:spcAft>
                <a:spcPts val="750"/>
              </a:spcAft>
            </a:pP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-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четно-нечетные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, то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есть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 порядок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равен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удвоенному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нечетному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.</a:t>
            </a:r>
            <a:endParaRPr lang="uk-UA" sz="2800" dirty="0" smtClean="0">
              <a:ea typeface="Times New Roman"/>
            </a:endParaRPr>
          </a:p>
          <a:p>
            <a:pPr>
              <a:lnSpc>
                <a:spcPts val="1500"/>
              </a:lnSpc>
              <a:spcAft>
                <a:spcPts val="750"/>
              </a:spcAft>
            </a:pP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 </a:t>
            </a:r>
            <a:endParaRPr lang="uk-UA" sz="2800" dirty="0" smtClean="0">
              <a:ea typeface="Times New Roman"/>
            </a:endParaRPr>
          </a:p>
          <a:p>
            <a:pPr>
              <a:lnSpc>
                <a:spcPts val="1500"/>
              </a:lnSpc>
              <a:spcAft>
                <a:spcPts val="750"/>
              </a:spcAft>
            </a:pP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С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помощью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магических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квадратов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 так же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можно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закодировать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информацию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.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Например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,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зашифровать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 текст.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Расположив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буквы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согласно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 числам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магического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 квадрата,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получаем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 фразу «БУДУ В СЕМЬ» </a:t>
            </a:r>
            <a:r>
              <a:rPr lang="uk-UA" dirty="0" err="1" smtClean="0">
                <a:solidFill>
                  <a:srgbClr val="333333"/>
                </a:solidFill>
                <a:latin typeface="Arial"/>
                <a:ea typeface="Times New Roman"/>
              </a:rPr>
              <a:t>или</a:t>
            </a:r>
            <a:r>
              <a:rPr lang="uk-UA" dirty="0" smtClean="0">
                <a:solidFill>
                  <a:srgbClr val="333333"/>
                </a:solidFill>
                <a:latin typeface="Arial"/>
                <a:ea typeface="Times New Roman"/>
              </a:rPr>
              <a:t> «КЛЮЧИ ПОД КОВРИКОМ».</a:t>
            </a:r>
            <a:endParaRPr lang="uk-UA" sz="2800" dirty="0" smtClean="0">
              <a:ea typeface="Times New Roman"/>
            </a:endParaRPr>
          </a:p>
          <a:p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Использование</a:t>
            </a:r>
            <a:r>
              <a:rPr lang="uk-UA" dirty="0" smtClean="0"/>
              <a:t> </a:t>
            </a:r>
            <a:r>
              <a:rPr lang="uk-UA" dirty="0" err="1" smtClean="0"/>
              <a:t>магических</a:t>
            </a:r>
            <a:r>
              <a:rPr lang="uk-UA" dirty="0" smtClean="0"/>
              <a:t> </a:t>
            </a:r>
            <a:r>
              <a:rPr lang="uk-UA" dirty="0" err="1" smtClean="0"/>
              <a:t>квадратов</a:t>
            </a:r>
            <a:r>
              <a:rPr lang="uk-UA" dirty="0" smtClean="0"/>
              <a:t> на </a:t>
            </a:r>
            <a:r>
              <a:rPr lang="uk-UA" dirty="0" err="1" smtClean="0"/>
              <a:t>практике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3850172"/>
          </a:xfrm>
        </p:spPr>
        <p:txBody>
          <a:bodyPr>
            <a:normAutofit/>
          </a:bodyPr>
          <a:lstStyle/>
          <a:p>
            <a:pPr fontAlgn="base"/>
            <a:r>
              <a:rPr lang="uk-UA" dirty="0" smtClean="0"/>
              <a:t>1)</a:t>
            </a:r>
            <a:r>
              <a:rPr lang="uk-UA" dirty="0" err="1" smtClean="0"/>
              <a:t>Защита</a:t>
            </a:r>
            <a:r>
              <a:rPr lang="uk-UA" dirty="0" smtClean="0"/>
              <a:t> </a:t>
            </a:r>
            <a:r>
              <a:rPr lang="uk-UA" dirty="0" err="1" smtClean="0"/>
              <a:t>информации</a:t>
            </a:r>
            <a:r>
              <a:rPr lang="uk-UA" dirty="0" smtClean="0"/>
              <a:t>.</a:t>
            </a:r>
          </a:p>
          <a:p>
            <a:r>
              <a:rPr lang="uk-UA" dirty="0" err="1" smtClean="0"/>
              <a:t>Сегодня</a:t>
            </a:r>
            <a:r>
              <a:rPr lang="uk-UA" dirty="0" smtClean="0"/>
              <a:t> </a:t>
            </a:r>
            <a:r>
              <a:rPr lang="uk-UA" dirty="0" err="1" smtClean="0"/>
              <a:t>очень</a:t>
            </a:r>
            <a:r>
              <a:rPr lang="uk-UA" dirty="0" smtClean="0"/>
              <a:t> актуальна проблема </a:t>
            </a:r>
            <a:r>
              <a:rPr lang="uk-UA" dirty="0" err="1" smtClean="0"/>
              <a:t>защиты</a:t>
            </a:r>
            <a:r>
              <a:rPr lang="uk-UA" dirty="0" smtClean="0"/>
              <a:t> </a:t>
            </a:r>
            <a:r>
              <a:rPr lang="uk-UA" dirty="0" err="1" smtClean="0"/>
              <a:t>информации</a:t>
            </a:r>
            <a:r>
              <a:rPr lang="uk-UA" dirty="0" smtClean="0"/>
              <a:t>. С </a:t>
            </a:r>
            <a:r>
              <a:rPr lang="uk-UA" dirty="0" err="1" smtClean="0"/>
              <a:t>помощью</a:t>
            </a:r>
            <a:r>
              <a:rPr lang="uk-UA" dirty="0" smtClean="0"/>
              <a:t> </a:t>
            </a:r>
            <a:r>
              <a:rPr lang="uk-UA" dirty="0" err="1" smtClean="0"/>
              <a:t>магического</a:t>
            </a:r>
            <a:r>
              <a:rPr lang="uk-UA" dirty="0" smtClean="0"/>
              <a:t> квадрата </a:t>
            </a:r>
            <a:r>
              <a:rPr lang="uk-UA" dirty="0" err="1" smtClean="0"/>
              <a:t>можно</a:t>
            </a:r>
            <a:r>
              <a:rPr lang="uk-UA" dirty="0" smtClean="0"/>
              <a:t> </a:t>
            </a:r>
            <a:r>
              <a:rPr lang="uk-UA" dirty="0" err="1" smtClean="0"/>
              <a:t>закодировать</a:t>
            </a:r>
            <a:r>
              <a:rPr lang="uk-UA" dirty="0" smtClean="0"/>
              <a:t> </a:t>
            </a:r>
            <a:r>
              <a:rPr lang="uk-UA" dirty="0" err="1" smtClean="0"/>
              <a:t>информацию</a:t>
            </a:r>
            <a:r>
              <a:rPr lang="uk-UA" dirty="0" smtClean="0"/>
              <a:t>. </a:t>
            </a:r>
            <a:r>
              <a:rPr lang="uk-UA" dirty="0" err="1" smtClean="0"/>
              <a:t>Шифруемый</a:t>
            </a:r>
            <a:r>
              <a:rPr lang="uk-UA" dirty="0" smtClean="0"/>
              <a:t> текст </a:t>
            </a:r>
            <a:r>
              <a:rPr lang="uk-UA" dirty="0" err="1" smtClean="0"/>
              <a:t>вписывали</a:t>
            </a:r>
            <a:r>
              <a:rPr lang="uk-UA" dirty="0" smtClean="0"/>
              <a:t> в </a:t>
            </a:r>
            <a:r>
              <a:rPr lang="uk-UA" dirty="0" err="1" smtClean="0"/>
              <a:t>магические</a:t>
            </a:r>
            <a:r>
              <a:rPr lang="uk-UA" dirty="0" smtClean="0"/>
              <a:t> </a:t>
            </a:r>
            <a:r>
              <a:rPr lang="uk-UA" dirty="0" err="1" smtClean="0"/>
              <a:t>квадраты</a:t>
            </a:r>
            <a:r>
              <a:rPr lang="uk-UA" dirty="0" smtClean="0"/>
              <a:t> </a:t>
            </a:r>
            <a:r>
              <a:rPr lang="uk-UA" dirty="0" err="1" smtClean="0"/>
              <a:t>нужного</a:t>
            </a:r>
            <a:r>
              <a:rPr lang="uk-UA" dirty="0" smtClean="0"/>
              <a:t> </a:t>
            </a:r>
            <a:r>
              <a:rPr lang="uk-UA" dirty="0" err="1" smtClean="0"/>
              <a:t>размера</a:t>
            </a:r>
            <a:r>
              <a:rPr lang="uk-UA" dirty="0" smtClean="0"/>
              <a:t> в </a:t>
            </a:r>
            <a:r>
              <a:rPr lang="uk-UA" dirty="0" err="1" smtClean="0"/>
              <a:t>соответст-</a:t>
            </a:r>
            <a:r>
              <a:rPr lang="uk-UA" dirty="0" smtClean="0"/>
              <a:t> </a:t>
            </a:r>
            <a:r>
              <a:rPr lang="uk-UA" dirty="0" err="1" smtClean="0"/>
              <a:t>вии</a:t>
            </a:r>
            <a:r>
              <a:rPr lang="uk-UA" dirty="0" smtClean="0"/>
              <a:t> с </a:t>
            </a:r>
            <a:r>
              <a:rPr lang="uk-UA" dirty="0" err="1" smtClean="0"/>
              <a:t>нумерацией</a:t>
            </a:r>
            <a:r>
              <a:rPr lang="uk-UA" dirty="0" smtClean="0"/>
              <a:t> </a:t>
            </a:r>
            <a:r>
              <a:rPr lang="uk-UA" dirty="0" err="1" smtClean="0"/>
              <a:t>их</a:t>
            </a:r>
            <a:r>
              <a:rPr lang="uk-UA" dirty="0" smtClean="0"/>
              <a:t> </a:t>
            </a:r>
            <a:r>
              <a:rPr lang="uk-UA" dirty="0" err="1" smtClean="0"/>
              <a:t>клеток</a:t>
            </a:r>
            <a:r>
              <a:rPr lang="uk-UA" dirty="0" smtClean="0"/>
              <a:t>. </a:t>
            </a:r>
            <a:r>
              <a:rPr lang="uk-UA" dirty="0" err="1" smtClean="0"/>
              <a:t>Если</a:t>
            </a:r>
            <a:r>
              <a:rPr lang="uk-UA" dirty="0" smtClean="0"/>
              <a:t> </a:t>
            </a:r>
            <a:r>
              <a:rPr lang="uk-UA" dirty="0" err="1" smtClean="0"/>
              <a:t>затем</a:t>
            </a:r>
            <a:r>
              <a:rPr lang="uk-UA" dirty="0" smtClean="0"/>
              <a:t> </a:t>
            </a:r>
            <a:r>
              <a:rPr lang="uk-UA" dirty="0" err="1" smtClean="0"/>
              <a:t>выписать</a:t>
            </a:r>
            <a:r>
              <a:rPr lang="uk-UA" dirty="0" smtClean="0"/>
              <a:t> </a:t>
            </a:r>
            <a:r>
              <a:rPr lang="uk-UA" dirty="0" err="1" smtClean="0"/>
              <a:t>содержимое</a:t>
            </a:r>
            <a:r>
              <a:rPr lang="uk-UA" dirty="0" smtClean="0"/>
              <a:t> </a:t>
            </a:r>
            <a:r>
              <a:rPr lang="uk-UA" dirty="0" err="1" smtClean="0"/>
              <a:t>такой</a:t>
            </a:r>
            <a:r>
              <a:rPr lang="uk-UA" dirty="0" smtClean="0"/>
              <a:t> </a:t>
            </a:r>
            <a:r>
              <a:rPr lang="uk-UA" dirty="0" err="1" smtClean="0"/>
              <a:t>таблицы</a:t>
            </a:r>
            <a:r>
              <a:rPr lang="uk-UA" dirty="0" smtClean="0"/>
              <a:t> по строкам, то </a:t>
            </a:r>
            <a:r>
              <a:rPr lang="uk-UA" dirty="0" err="1" smtClean="0"/>
              <a:t>получится</a:t>
            </a:r>
            <a:r>
              <a:rPr lang="uk-UA" dirty="0" smtClean="0"/>
              <a:t> шифр текст, </a:t>
            </a:r>
            <a:r>
              <a:rPr lang="uk-UA" dirty="0" err="1" smtClean="0"/>
              <a:t>сформированный</a:t>
            </a:r>
            <a:r>
              <a:rPr lang="uk-UA" dirty="0" smtClean="0"/>
              <a:t> </a:t>
            </a:r>
            <a:r>
              <a:rPr lang="uk-UA" dirty="0" err="1" smtClean="0"/>
              <a:t>благодаря</a:t>
            </a:r>
            <a:r>
              <a:rPr lang="uk-UA" dirty="0" smtClean="0"/>
              <a:t> </a:t>
            </a:r>
            <a:r>
              <a:rPr lang="uk-UA" dirty="0" err="1" smtClean="0"/>
              <a:t>перестановке</a:t>
            </a:r>
            <a:r>
              <a:rPr lang="uk-UA" dirty="0" smtClean="0"/>
              <a:t> букв </a:t>
            </a:r>
            <a:r>
              <a:rPr lang="uk-UA" dirty="0" err="1" smtClean="0"/>
              <a:t>исходного</a:t>
            </a:r>
            <a:r>
              <a:rPr lang="uk-UA" dirty="0" smtClean="0"/>
              <a:t> </a:t>
            </a:r>
            <a:r>
              <a:rPr lang="uk-UA" dirty="0" err="1" smtClean="0"/>
              <a:t>сообщения</a:t>
            </a:r>
            <a:r>
              <a:rPr lang="uk-UA" dirty="0" smtClean="0"/>
              <a:t>. 16 3 2 13 5 10 11 8 9 6 7 12 4 15 14 1 О И Р М Е О С Ю В Т А Ь Л Г О П ПРИЛЕТАЮ ВОСЬМОГО Шифр текст, </a:t>
            </a:r>
            <a:r>
              <a:rPr lang="uk-UA" dirty="0" err="1" smtClean="0"/>
              <a:t>получаемый</a:t>
            </a:r>
            <a:r>
              <a:rPr lang="uk-UA" dirty="0" smtClean="0"/>
              <a:t> при </a:t>
            </a:r>
            <a:r>
              <a:rPr lang="uk-UA" dirty="0" err="1" smtClean="0"/>
              <a:t>считывании</a:t>
            </a:r>
            <a:r>
              <a:rPr lang="uk-UA" dirty="0" smtClean="0"/>
              <a:t> </a:t>
            </a:r>
            <a:r>
              <a:rPr lang="uk-UA" dirty="0" err="1" smtClean="0"/>
              <a:t>содержимого</a:t>
            </a:r>
            <a:r>
              <a:rPr lang="uk-UA" dirty="0" smtClean="0"/>
              <a:t> </a:t>
            </a:r>
            <a:r>
              <a:rPr lang="uk-UA" dirty="0" err="1" smtClean="0"/>
              <a:t>правой</a:t>
            </a:r>
            <a:r>
              <a:rPr lang="uk-UA" dirty="0" smtClean="0"/>
              <a:t> </a:t>
            </a:r>
            <a:r>
              <a:rPr lang="uk-UA" dirty="0" err="1" smtClean="0"/>
              <a:t>таблицы</a:t>
            </a:r>
            <a:r>
              <a:rPr lang="uk-UA" dirty="0" smtClean="0"/>
              <a:t> по строкам, </a:t>
            </a:r>
            <a:r>
              <a:rPr lang="uk-UA" dirty="0" err="1" smtClean="0"/>
              <a:t>имеет</a:t>
            </a:r>
            <a:r>
              <a:rPr lang="uk-UA" dirty="0" smtClean="0"/>
              <a:t> вид: ОИРМ ЕОСЮ ВТАЬ ЛГОП</a:t>
            </a:r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Использование</a:t>
            </a:r>
            <a:r>
              <a:rPr lang="uk-UA" dirty="0" smtClean="0"/>
              <a:t> </a:t>
            </a:r>
            <a:r>
              <a:rPr lang="uk-UA" dirty="0" err="1" smtClean="0"/>
              <a:t>магических</a:t>
            </a:r>
            <a:r>
              <a:rPr lang="uk-UA" dirty="0" smtClean="0"/>
              <a:t> </a:t>
            </a:r>
            <a:r>
              <a:rPr lang="uk-UA" dirty="0" err="1" smtClean="0"/>
              <a:t>квадратов</a:t>
            </a:r>
            <a:r>
              <a:rPr lang="uk-UA" dirty="0" smtClean="0"/>
              <a:t> на </a:t>
            </a:r>
            <a:r>
              <a:rPr lang="uk-UA" dirty="0" err="1" smtClean="0"/>
              <a:t>практике</a:t>
            </a:r>
            <a:r>
              <a:rPr lang="uk-UA" dirty="0" smtClean="0"/>
              <a:t> 1.1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 smtClean="0"/>
              <a:t>2)</a:t>
            </a:r>
            <a:r>
              <a:rPr lang="uk-UA" dirty="0" err="1" smtClean="0"/>
              <a:t>Судоку</a:t>
            </a:r>
            <a:r>
              <a:rPr lang="uk-UA" dirty="0" smtClean="0"/>
              <a:t> – </a:t>
            </a:r>
            <a:r>
              <a:rPr lang="uk-UA" dirty="0" err="1" smtClean="0"/>
              <a:t>Мудрость</a:t>
            </a:r>
            <a:r>
              <a:rPr lang="uk-UA" dirty="0" smtClean="0"/>
              <a:t> </a:t>
            </a:r>
            <a:r>
              <a:rPr lang="uk-UA" dirty="0" err="1" smtClean="0"/>
              <a:t>Востока</a:t>
            </a:r>
            <a:r>
              <a:rPr lang="uk-UA" dirty="0" smtClean="0"/>
              <a:t>. </a:t>
            </a:r>
            <a:r>
              <a:rPr lang="uk-UA" dirty="0" err="1" smtClean="0"/>
              <a:t>Считается</a:t>
            </a:r>
            <a:r>
              <a:rPr lang="uk-UA" dirty="0" smtClean="0"/>
              <a:t>, </a:t>
            </a:r>
            <a:r>
              <a:rPr lang="uk-UA" dirty="0" err="1" smtClean="0"/>
              <a:t>что</a:t>
            </a:r>
            <a:r>
              <a:rPr lang="uk-UA" dirty="0" smtClean="0"/>
              <a:t> </a:t>
            </a:r>
            <a:r>
              <a:rPr lang="uk-UA" dirty="0" err="1" smtClean="0"/>
              <a:t>популярная</a:t>
            </a:r>
            <a:r>
              <a:rPr lang="uk-UA" dirty="0" smtClean="0"/>
              <a:t> </a:t>
            </a:r>
            <a:r>
              <a:rPr lang="uk-UA" dirty="0" err="1" smtClean="0"/>
              <a:t>игра</a:t>
            </a:r>
            <a:r>
              <a:rPr lang="uk-UA" dirty="0" smtClean="0"/>
              <a:t> «</a:t>
            </a:r>
            <a:r>
              <a:rPr lang="uk-UA" dirty="0" err="1" smtClean="0"/>
              <a:t>судоку</a:t>
            </a:r>
            <a:r>
              <a:rPr lang="uk-UA" dirty="0" smtClean="0"/>
              <a:t>» берет </a:t>
            </a:r>
            <a:r>
              <a:rPr lang="uk-UA" dirty="0" err="1" smtClean="0"/>
              <a:t>свое</a:t>
            </a:r>
            <a:r>
              <a:rPr lang="uk-UA" dirty="0" smtClean="0"/>
              <a:t> начало </a:t>
            </a:r>
            <a:r>
              <a:rPr lang="uk-UA" dirty="0" err="1" smtClean="0"/>
              <a:t>именно</a:t>
            </a:r>
            <a:r>
              <a:rPr lang="uk-UA" dirty="0" smtClean="0"/>
              <a:t> </a:t>
            </a:r>
            <a:r>
              <a:rPr lang="uk-UA" dirty="0" err="1" smtClean="0"/>
              <a:t>из</a:t>
            </a:r>
            <a:r>
              <a:rPr lang="uk-UA" dirty="0" smtClean="0"/>
              <a:t> </a:t>
            </a:r>
            <a:r>
              <a:rPr lang="uk-UA" dirty="0" err="1" smtClean="0"/>
              <a:t>магического</a:t>
            </a:r>
            <a:r>
              <a:rPr lang="uk-UA" dirty="0" smtClean="0"/>
              <a:t> квадрата. Так же </a:t>
            </a:r>
            <a:r>
              <a:rPr lang="uk-UA" dirty="0" err="1" smtClean="0"/>
              <a:t>очень</a:t>
            </a:r>
            <a:r>
              <a:rPr lang="uk-UA" dirty="0" smtClean="0"/>
              <a:t> популярна </a:t>
            </a:r>
            <a:r>
              <a:rPr lang="uk-UA" dirty="0" err="1" smtClean="0"/>
              <a:t>японская</a:t>
            </a:r>
            <a:r>
              <a:rPr lang="uk-UA" dirty="0" smtClean="0"/>
              <a:t> головоломка </a:t>
            </a:r>
            <a:r>
              <a:rPr lang="uk-UA" dirty="0" err="1" smtClean="0"/>
              <a:t>судоку</a:t>
            </a:r>
            <a:r>
              <a:rPr lang="uk-UA" dirty="0" smtClean="0"/>
              <a:t>, прародителем </a:t>
            </a:r>
            <a:r>
              <a:rPr lang="uk-UA" dirty="0" err="1" smtClean="0"/>
              <a:t>которой</a:t>
            </a:r>
            <a:r>
              <a:rPr lang="uk-UA" dirty="0" smtClean="0"/>
              <a:t> </a:t>
            </a:r>
            <a:r>
              <a:rPr lang="uk-UA" dirty="0" err="1" smtClean="0"/>
              <a:t>можно</a:t>
            </a:r>
            <a:r>
              <a:rPr lang="uk-UA" dirty="0" smtClean="0"/>
              <a:t> </a:t>
            </a:r>
            <a:r>
              <a:rPr lang="uk-UA" dirty="0" err="1" smtClean="0"/>
              <a:t>считать</a:t>
            </a:r>
            <a:r>
              <a:rPr lang="uk-UA" dirty="0" smtClean="0"/>
              <a:t> </a:t>
            </a:r>
            <a:r>
              <a:rPr lang="uk-UA" dirty="0" err="1" smtClean="0"/>
              <a:t>Магический</a:t>
            </a:r>
            <a:r>
              <a:rPr lang="uk-UA" dirty="0" smtClean="0"/>
              <a:t> квадрат. </a:t>
            </a:r>
            <a:r>
              <a:rPr lang="uk-UA" dirty="0" err="1" smtClean="0"/>
              <a:t>Она</a:t>
            </a:r>
            <a:r>
              <a:rPr lang="uk-UA" dirty="0" smtClean="0"/>
              <a:t> </a:t>
            </a:r>
            <a:r>
              <a:rPr lang="uk-UA" dirty="0" err="1" smtClean="0"/>
              <a:t>помогает</a:t>
            </a:r>
            <a:r>
              <a:rPr lang="uk-UA" dirty="0" smtClean="0"/>
              <a:t> нам </a:t>
            </a:r>
            <a:r>
              <a:rPr lang="uk-UA" dirty="0" err="1" smtClean="0"/>
              <a:t>развивать</a:t>
            </a:r>
            <a:r>
              <a:rPr lang="uk-UA" dirty="0" smtClean="0"/>
              <a:t> </a:t>
            </a:r>
            <a:r>
              <a:rPr lang="uk-UA" dirty="0" err="1" smtClean="0"/>
              <a:t>ло-</a:t>
            </a:r>
            <a:r>
              <a:rPr lang="uk-UA" dirty="0" smtClean="0"/>
              <a:t> </a:t>
            </a:r>
            <a:r>
              <a:rPr lang="uk-UA" dirty="0" err="1" smtClean="0"/>
              <a:t>гическое</a:t>
            </a:r>
            <a:r>
              <a:rPr lang="uk-UA" dirty="0" smtClean="0"/>
              <a:t> </a:t>
            </a:r>
            <a:r>
              <a:rPr lang="uk-UA" dirty="0" err="1" smtClean="0"/>
              <a:t>мышление</a:t>
            </a:r>
            <a:r>
              <a:rPr lang="uk-UA" dirty="0" smtClean="0"/>
              <a:t> и </a:t>
            </a:r>
            <a:r>
              <a:rPr lang="uk-UA" dirty="0" err="1" smtClean="0"/>
              <a:t>вычислительные</a:t>
            </a:r>
            <a:r>
              <a:rPr lang="uk-UA" dirty="0" smtClean="0"/>
              <a:t> </a:t>
            </a:r>
            <a:r>
              <a:rPr lang="uk-UA" dirty="0" err="1" smtClean="0"/>
              <a:t>навыки</a:t>
            </a:r>
            <a:r>
              <a:rPr lang="uk-UA" dirty="0" smtClean="0"/>
              <a:t>. В </a:t>
            </a:r>
            <a:r>
              <a:rPr lang="uk-UA" dirty="0" err="1" smtClean="0"/>
              <a:t>настоящее</a:t>
            </a:r>
            <a:r>
              <a:rPr lang="uk-UA" dirty="0" smtClean="0"/>
              <a:t> </a:t>
            </a:r>
            <a:r>
              <a:rPr lang="uk-UA" dirty="0" err="1" smtClean="0"/>
              <a:t>время</a:t>
            </a:r>
            <a:r>
              <a:rPr lang="uk-UA" dirty="0" smtClean="0"/>
              <a:t> </a:t>
            </a:r>
            <a:r>
              <a:rPr lang="uk-UA" dirty="0" err="1" smtClean="0"/>
              <a:t>много</a:t>
            </a:r>
            <a:r>
              <a:rPr lang="uk-UA" dirty="0" smtClean="0"/>
              <a:t> </a:t>
            </a:r>
            <a:r>
              <a:rPr lang="uk-UA" dirty="0" err="1" smtClean="0"/>
              <a:t>га-</a:t>
            </a:r>
            <a:r>
              <a:rPr lang="uk-UA" dirty="0" smtClean="0"/>
              <a:t> зет </a:t>
            </a:r>
            <a:r>
              <a:rPr lang="uk-UA" dirty="0" err="1" smtClean="0"/>
              <a:t>печатают</a:t>
            </a:r>
            <a:r>
              <a:rPr lang="uk-UA" dirty="0" smtClean="0"/>
              <a:t> </a:t>
            </a:r>
            <a:r>
              <a:rPr lang="uk-UA" dirty="0" err="1" smtClean="0"/>
              <a:t>эти</a:t>
            </a:r>
            <a:r>
              <a:rPr lang="uk-UA" dirty="0" smtClean="0"/>
              <a:t> головоломки </a:t>
            </a:r>
            <a:r>
              <a:rPr lang="uk-UA" dirty="0" err="1" smtClean="0"/>
              <a:t>вместе</a:t>
            </a:r>
            <a:r>
              <a:rPr lang="uk-UA" dirty="0" smtClean="0"/>
              <a:t> с </a:t>
            </a:r>
            <a:r>
              <a:rPr lang="uk-UA" dirty="0" err="1" smtClean="0"/>
              <a:t>кроссвордами</a:t>
            </a:r>
            <a:r>
              <a:rPr lang="uk-UA" dirty="0" smtClean="0"/>
              <a:t> и другими </a:t>
            </a:r>
            <a:r>
              <a:rPr lang="uk-UA" dirty="0" err="1" smtClean="0"/>
              <a:t>логически-</a:t>
            </a:r>
            <a:r>
              <a:rPr lang="uk-UA" dirty="0" smtClean="0"/>
              <a:t> ми задачами. Не </a:t>
            </a:r>
            <a:r>
              <a:rPr lang="uk-UA" dirty="0" err="1" smtClean="0"/>
              <a:t>меньшую</a:t>
            </a:r>
            <a:r>
              <a:rPr lang="uk-UA" dirty="0" smtClean="0"/>
              <a:t> </a:t>
            </a:r>
            <a:r>
              <a:rPr lang="uk-UA" dirty="0" err="1" smtClean="0"/>
              <a:t>популярность</a:t>
            </a:r>
            <a:r>
              <a:rPr lang="uk-UA" dirty="0" smtClean="0"/>
              <a:t> </a:t>
            </a:r>
            <a:r>
              <a:rPr lang="uk-UA" dirty="0" err="1" smtClean="0"/>
              <a:t>завоевали</a:t>
            </a:r>
            <a:r>
              <a:rPr lang="uk-UA" dirty="0" smtClean="0"/>
              <a:t> </a:t>
            </a:r>
            <a:r>
              <a:rPr lang="uk-UA" dirty="0" err="1" smtClean="0"/>
              <a:t>судоку</a:t>
            </a:r>
            <a:r>
              <a:rPr lang="uk-UA" dirty="0" smtClean="0"/>
              <a:t> и в сети </a:t>
            </a:r>
            <a:r>
              <a:rPr lang="uk-UA" dirty="0" err="1" smtClean="0"/>
              <a:t>Интернет</a:t>
            </a:r>
            <a:endParaRPr lang="uk-UA" dirty="0" smtClean="0"/>
          </a:p>
          <a:p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Использование</a:t>
            </a:r>
            <a:r>
              <a:rPr lang="uk-UA" dirty="0" smtClean="0"/>
              <a:t> </a:t>
            </a:r>
            <a:r>
              <a:rPr lang="uk-UA" dirty="0" err="1" smtClean="0"/>
              <a:t>магических</a:t>
            </a:r>
            <a:r>
              <a:rPr lang="uk-UA" dirty="0" smtClean="0"/>
              <a:t> </a:t>
            </a:r>
            <a:r>
              <a:rPr lang="uk-UA" dirty="0" err="1" smtClean="0"/>
              <a:t>квадратов</a:t>
            </a:r>
            <a:r>
              <a:rPr lang="uk-UA" dirty="0" smtClean="0"/>
              <a:t> на </a:t>
            </a:r>
            <a:r>
              <a:rPr lang="uk-UA" dirty="0" err="1" smtClean="0"/>
              <a:t>практике</a:t>
            </a:r>
            <a:r>
              <a:rPr lang="uk-UA" dirty="0" smtClean="0"/>
              <a:t> 1.2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4350214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uk-UA" dirty="0" smtClean="0"/>
              <a:t>3)</a:t>
            </a:r>
            <a:r>
              <a:rPr lang="uk-UA" dirty="0" err="1" smtClean="0"/>
              <a:t>Магические</a:t>
            </a:r>
            <a:r>
              <a:rPr lang="uk-UA" dirty="0" smtClean="0"/>
              <a:t> </a:t>
            </a:r>
            <a:r>
              <a:rPr lang="uk-UA" dirty="0" err="1" smtClean="0"/>
              <a:t>квадраты</a:t>
            </a:r>
            <a:r>
              <a:rPr lang="uk-UA" dirty="0" smtClean="0"/>
              <a:t> </a:t>
            </a:r>
            <a:r>
              <a:rPr lang="uk-UA" dirty="0" err="1" smtClean="0"/>
              <a:t>находят</a:t>
            </a:r>
            <a:r>
              <a:rPr lang="uk-UA" dirty="0" smtClean="0"/>
              <a:t> </a:t>
            </a:r>
            <a:r>
              <a:rPr lang="uk-UA" dirty="0" err="1" smtClean="0"/>
              <a:t>своё</a:t>
            </a:r>
            <a:r>
              <a:rPr lang="uk-UA" dirty="0" smtClean="0"/>
              <a:t> </a:t>
            </a:r>
            <a:r>
              <a:rPr lang="uk-UA" dirty="0" err="1" smtClean="0"/>
              <a:t>применение</a:t>
            </a:r>
            <a:r>
              <a:rPr lang="uk-UA" dirty="0" smtClean="0"/>
              <a:t> и в </a:t>
            </a:r>
            <a:r>
              <a:rPr lang="uk-UA" dirty="0" err="1" smtClean="0"/>
              <a:t>агротехнике</a:t>
            </a:r>
            <a:r>
              <a:rPr lang="uk-UA" dirty="0" smtClean="0"/>
              <a:t>. . </a:t>
            </a:r>
            <a:r>
              <a:rPr lang="uk-UA" dirty="0" err="1" smtClean="0"/>
              <a:t>Пусть</a:t>
            </a:r>
            <a:r>
              <a:rPr lang="uk-UA" dirty="0" smtClean="0"/>
              <a:t> </a:t>
            </a:r>
            <a:r>
              <a:rPr lang="uk-UA" dirty="0" err="1" smtClean="0"/>
              <a:t>требуется</a:t>
            </a:r>
            <a:r>
              <a:rPr lang="uk-UA" dirty="0" smtClean="0"/>
              <a:t> </a:t>
            </a:r>
            <a:r>
              <a:rPr lang="uk-UA" dirty="0" err="1" smtClean="0"/>
              <a:t>испытать</a:t>
            </a:r>
            <a:r>
              <a:rPr lang="uk-UA" dirty="0" smtClean="0"/>
              <a:t> 4 </a:t>
            </a:r>
            <a:r>
              <a:rPr lang="uk-UA" dirty="0" err="1" smtClean="0"/>
              <a:t>сорта</a:t>
            </a:r>
            <a:r>
              <a:rPr lang="uk-UA" dirty="0" smtClean="0"/>
              <a:t> </a:t>
            </a:r>
            <a:r>
              <a:rPr lang="uk-UA" dirty="0" err="1" smtClean="0"/>
              <a:t>пшеницы</a:t>
            </a:r>
            <a:r>
              <a:rPr lang="uk-UA" dirty="0" smtClean="0"/>
              <a:t> на </a:t>
            </a:r>
            <a:r>
              <a:rPr lang="uk-UA" dirty="0" err="1" smtClean="0"/>
              <a:t>урожайность</a:t>
            </a:r>
            <a:r>
              <a:rPr lang="uk-UA" dirty="0" smtClean="0"/>
              <a:t> в </a:t>
            </a:r>
            <a:r>
              <a:rPr lang="uk-UA" dirty="0" err="1" smtClean="0"/>
              <a:t>данной</a:t>
            </a:r>
            <a:r>
              <a:rPr lang="uk-UA" dirty="0" smtClean="0"/>
              <a:t> </a:t>
            </a:r>
            <a:r>
              <a:rPr lang="uk-UA" dirty="0" err="1" smtClean="0"/>
              <a:t>местности</a:t>
            </a:r>
            <a:r>
              <a:rPr lang="uk-UA" dirty="0" smtClean="0"/>
              <a:t>, </a:t>
            </a:r>
            <a:r>
              <a:rPr lang="uk-UA" dirty="0" err="1" smtClean="0"/>
              <a:t>причем</a:t>
            </a:r>
            <a:r>
              <a:rPr lang="uk-UA" dirty="0" smtClean="0"/>
              <a:t> </a:t>
            </a:r>
            <a:r>
              <a:rPr lang="uk-UA" dirty="0" err="1" smtClean="0"/>
              <a:t>нужно</a:t>
            </a:r>
            <a:r>
              <a:rPr lang="uk-UA" dirty="0" smtClean="0"/>
              <a:t> </a:t>
            </a:r>
            <a:r>
              <a:rPr lang="uk-UA" dirty="0" err="1" smtClean="0"/>
              <a:t>учесть</a:t>
            </a:r>
            <a:r>
              <a:rPr lang="uk-UA" dirty="0" smtClean="0"/>
              <a:t> </a:t>
            </a:r>
            <a:r>
              <a:rPr lang="uk-UA" dirty="0" err="1" smtClean="0"/>
              <a:t>влияние</a:t>
            </a:r>
            <a:r>
              <a:rPr lang="uk-UA" dirty="0" smtClean="0"/>
              <a:t> </a:t>
            </a:r>
            <a:r>
              <a:rPr lang="uk-UA" dirty="0" err="1" smtClean="0"/>
              <a:t>степени</a:t>
            </a:r>
            <a:r>
              <a:rPr lang="uk-UA" dirty="0" smtClean="0"/>
              <a:t> </a:t>
            </a:r>
            <a:r>
              <a:rPr lang="uk-UA" dirty="0" err="1" smtClean="0"/>
              <a:t>разреженности</a:t>
            </a:r>
            <a:r>
              <a:rPr lang="uk-UA" dirty="0" smtClean="0"/>
              <a:t> </a:t>
            </a:r>
            <a:r>
              <a:rPr lang="uk-UA" dirty="0" err="1" smtClean="0"/>
              <a:t>посевов</a:t>
            </a:r>
            <a:r>
              <a:rPr lang="uk-UA" dirty="0" smtClean="0"/>
              <a:t> и </a:t>
            </a:r>
            <a:r>
              <a:rPr lang="uk-UA" dirty="0" err="1" smtClean="0"/>
              <a:t>влияние</a:t>
            </a:r>
            <a:r>
              <a:rPr lang="uk-UA" dirty="0" smtClean="0"/>
              <a:t> </a:t>
            </a:r>
            <a:r>
              <a:rPr lang="uk-UA" dirty="0" err="1" smtClean="0"/>
              <a:t>двух</a:t>
            </a:r>
            <a:r>
              <a:rPr lang="uk-UA" dirty="0" smtClean="0"/>
              <a:t> </a:t>
            </a:r>
            <a:r>
              <a:rPr lang="uk-UA" dirty="0" err="1" smtClean="0"/>
              <a:t>видов</a:t>
            </a:r>
            <a:r>
              <a:rPr lang="uk-UA" dirty="0" smtClean="0"/>
              <a:t> удобрений. Для </a:t>
            </a:r>
            <a:r>
              <a:rPr lang="uk-UA" dirty="0" err="1" smtClean="0"/>
              <a:t>этого</a:t>
            </a:r>
            <a:r>
              <a:rPr lang="uk-UA" dirty="0" smtClean="0"/>
              <a:t> </a:t>
            </a:r>
            <a:r>
              <a:rPr lang="uk-UA" dirty="0" err="1" smtClean="0"/>
              <a:t>разобьем</a:t>
            </a:r>
            <a:r>
              <a:rPr lang="uk-UA" dirty="0" smtClean="0"/>
              <a:t> </a:t>
            </a:r>
            <a:r>
              <a:rPr lang="uk-UA" dirty="0" err="1" smtClean="0"/>
              <a:t>квадратный</a:t>
            </a:r>
            <a:r>
              <a:rPr lang="uk-UA" dirty="0" smtClean="0"/>
              <a:t> </a:t>
            </a:r>
            <a:r>
              <a:rPr lang="uk-UA" dirty="0" err="1" smtClean="0"/>
              <a:t>участок</a:t>
            </a:r>
            <a:r>
              <a:rPr lang="uk-UA" dirty="0" smtClean="0"/>
              <a:t> </a:t>
            </a:r>
            <a:r>
              <a:rPr lang="uk-UA" dirty="0" err="1" smtClean="0"/>
              <a:t>земли</a:t>
            </a:r>
            <a:r>
              <a:rPr lang="uk-UA" dirty="0" smtClean="0"/>
              <a:t> на 16 </a:t>
            </a:r>
            <a:r>
              <a:rPr lang="uk-UA" dirty="0" err="1" smtClean="0"/>
              <a:t>делянок</a:t>
            </a:r>
            <a:r>
              <a:rPr lang="uk-UA" dirty="0" smtClean="0"/>
              <a:t>. </a:t>
            </a:r>
            <a:r>
              <a:rPr lang="uk-UA" dirty="0" err="1" smtClean="0"/>
              <a:t>Первый</a:t>
            </a:r>
            <a:r>
              <a:rPr lang="uk-UA" dirty="0" smtClean="0"/>
              <a:t> сорт </a:t>
            </a:r>
            <a:r>
              <a:rPr lang="uk-UA" dirty="0" err="1" smtClean="0"/>
              <a:t>пшеницы</a:t>
            </a:r>
            <a:r>
              <a:rPr lang="uk-UA" dirty="0" smtClean="0"/>
              <a:t> посадили на </a:t>
            </a:r>
            <a:r>
              <a:rPr lang="uk-UA" dirty="0" err="1" smtClean="0"/>
              <a:t>делянках</a:t>
            </a:r>
            <a:r>
              <a:rPr lang="uk-UA" dirty="0" smtClean="0"/>
              <a:t>, </a:t>
            </a:r>
            <a:r>
              <a:rPr lang="uk-UA" dirty="0" err="1" smtClean="0"/>
              <a:t>соответствующих</a:t>
            </a:r>
            <a:r>
              <a:rPr lang="uk-UA" dirty="0" smtClean="0"/>
              <a:t> </a:t>
            </a:r>
            <a:r>
              <a:rPr lang="uk-UA" dirty="0" err="1" smtClean="0"/>
              <a:t>нижней</a:t>
            </a:r>
            <a:r>
              <a:rPr lang="uk-UA" dirty="0" smtClean="0"/>
              <a:t> </a:t>
            </a:r>
            <a:r>
              <a:rPr lang="uk-UA" dirty="0" err="1" smtClean="0"/>
              <a:t>горизонтальной</a:t>
            </a:r>
            <a:r>
              <a:rPr lang="uk-UA" dirty="0" smtClean="0"/>
              <a:t> </a:t>
            </a:r>
            <a:r>
              <a:rPr lang="uk-UA" dirty="0" err="1" smtClean="0"/>
              <a:t>полосе</a:t>
            </a:r>
            <a:r>
              <a:rPr lang="uk-UA" dirty="0" smtClean="0"/>
              <a:t>, </a:t>
            </a:r>
            <a:r>
              <a:rPr lang="uk-UA" dirty="0" err="1" smtClean="0"/>
              <a:t>следующий</a:t>
            </a:r>
            <a:r>
              <a:rPr lang="uk-UA" dirty="0" smtClean="0"/>
              <a:t> сорт - на </a:t>
            </a:r>
            <a:r>
              <a:rPr lang="uk-UA" dirty="0" err="1" smtClean="0"/>
              <a:t>четырех</a:t>
            </a:r>
            <a:r>
              <a:rPr lang="uk-UA" dirty="0" smtClean="0"/>
              <a:t> </a:t>
            </a:r>
            <a:r>
              <a:rPr lang="uk-UA" dirty="0" err="1" smtClean="0"/>
              <a:t>делянках</a:t>
            </a:r>
            <a:r>
              <a:rPr lang="uk-UA" dirty="0" smtClean="0"/>
              <a:t>, </a:t>
            </a:r>
            <a:r>
              <a:rPr lang="uk-UA" dirty="0" err="1" smtClean="0"/>
              <a:t>со-</a:t>
            </a:r>
            <a:r>
              <a:rPr lang="uk-UA" dirty="0" smtClean="0"/>
              <a:t> </a:t>
            </a:r>
            <a:r>
              <a:rPr lang="uk-UA" dirty="0" err="1" smtClean="0"/>
              <a:t>ответствующих</a:t>
            </a:r>
            <a:r>
              <a:rPr lang="uk-UA" dirty="0" smtClean="0"/>
              <a:t> </a:t>
            </a:r>
            <a:r>
              <a:rPr lang="uk-UA" dirty="0" err="1" smtClean="0"/>
              <a:t>следующей</a:t>
            </a:r>
            <a:r>
              <a:rPr lang="uk-UA" dirty="0" smtClean="0"/>
              <a:t> </a:t>
            </a:r>
            <a:r>
              <a:rPr lang="uk-UA" dirty="0" err="1" smtClean="0"/>
              <a:t>полосе</a:t>
            </a:r>
            <a:r>
              <a:rPr lang="uk-UA" dirty="0" smtClean="0"/>
              <a:t>, и т.д. (на рис. сорт </a:t>
            </a:r>
            <a:r>
              <a:rPr lang="uk-UA" dirty="0" err="1" smtClean="0"/>
              <a:t>обозначен</a:t>
            </a:r>
            <a:r>
              <a:rPr lang="uk-UA" dirty="0" smtClean="0"/>
              <a:t> </a:t>
            </a:r>
            <a:r>
              <a:rPr lang="uk-UA" dirty="0" err="1" smtClean="0"/>
              <a:t>цветом</a:t>
            </a:r>
            <a:r>
              <a:rPr lang="uk-UA" dirty="0" smtClean="0"/>
              <a:t>). При </a:t>
            </a:r>
            <a:r>
              <a:rPr lang="uk-UA" dirty="0" err="1" smtClean="0"/>
              <a:t>этом</a:t>
            </a:r>
            <a:r>
              <a:rPr lang="uk-UA" dirty="0" smtClean="0"/>
              <a:t> </a:t>
            </a:r>
            <a:r>
              <a:rPr lang="uk-UA" dirty="0" err="1" smtClean="0"/>
              <a:t>максимальная</a:t>
            </a:r>
            <a:r>
              <a:rPr lang="uk-UA" dirty="0" smtClean="0"/>
              <a:t> густота </a:t>
            </a:r>
            <a:r>
              <a:rPr lang="uk-UA" dirty="0" err="1" smtClean="0"/>
              <a:t>посевов</a:t>
            </a:r>
            <a:r>
              <a:rPr lang="uk-UA" dirty="0" smtClean="0"/>
              <a:t> </a:t>
            </a:r>
            <a:r>
              <a:rPr lang="uk-UA" dirty="0" err="1" smtClean="0"/>
              <a:t>будет</a:t>
            </a:r>
            <a:r>
              <a:rPr lang="uk-UA" dirty="0" smtClean="0"/>
              <a:t> на </a:t>
            </a:r>
            <a:r>
              <a:rPr lang="uk-UA" dirty="0" err="1" smtClean="0"/>
              <a:t>тех</a:t>
            </a:r>
            <a:r>
              <a:rPr lang="uk-UA" dirty="0" smtClean="0"/>
              <a:t> </a:t>
            </a:r>
            <a:r>
              <a:rPr lang="uk-UA" dirty="0" err="1" smtClean="0"/>
              <a:t>делянках</a:t>
            </a:r>
            <a:r>
              <a:rPr lang="uk-UA" dirty="0" smtClean="0"/>
              <a:t>, </a:t>
            </a:r>
            <a:r>
              <a:rPr lang="uk-UA" dirty="0" err="1" smtClean="0"/>
              <a:t>которые</a:t>
            </a:r>
            <a:r>
              <a:rPr lang="uk-UA" dirty="0" smtClean="0"/>
              <a:t> </a:t>
            </a:r>
            <a:r>
              <a:rPr lang="uk-UA" dirty="0" err="1" smtClean="0"/>
              <a:t>со-</a:t>
            </a:r>
            <a:r>
              <a:rPr lang="uk-UA" dirty="0" smtClean="0"/>
              <a:t> </a:t>
            </a:r>
            <a:r>
              <a:rPr lang="uk-UA" dirty="0" err="1" smtClean="0"/>
              <a:t>ответствуют</a:t>
            </a:r>
            <a:r>
              <a:rPr lang="uk-UA" dirty="0" smtClean="0"/>
              <a:t> </a:t>
            </a:r>
            <a:r>
              <a:rPr lang="uk-UA" dirty="0" err="1" smtClean="0"/>
              <a:t>левому</a:t>
            </a:r>
            <a:r>
              <a:rPr lang="uk-UA" dirty="0" smtClean="0"/>
              <a:t> вертикальному </a:t>
            </a:r>
            <a:r>
              <a:rPr lang="uk-UA" dirty="0" err="1" smtClean="0"/>
              <a:t>столбцу</a:t>
            </a:r>
            <a:r>
              <a:rPr lang="uk-UA" dirty="0" smtClean="0"/>
              <a:t> рисунка (на рис. </a:t>
            </a:r>
            <a:r>
              <a:rPr lang="uk-UA" dirty="0" err="1" smtClean="0"/>
              <a:t>этому</a:t>
            </a:r>
            <a:r>
              <a:rPr lang="uk-UA" dirty="0" smtClean="0"/>
              <a:t> </a:t>
            </a:r>
            <a:r>
              <a:rPr lang="uk-UA" dirty="0" err="1" smtClean="0"/>
              <a:t>соответ-</a:t>
            </a:r>
            <a:r>
              <a:rPr lang="uk-UA" dirty="0" smtClean="0"/>
              <a:t> </a:t>
            </a:r>
            <a:r>
              <a:rPr lang="uk-UA" dirty="0" err="1" smtClean="0"/>
              <a:t>ствует</a:t>
            </a:r>
            <a:r>
              <a:rPr lang="uk-UA" dirty="0" smtClean="0"/>
              <a:t> </a:t>
            </a:r>
            <a:r>
              <a:rPr lang="uk-UA" dirty="0" err="1" smtClean="0"/>
              <a:t>уменьшение</a:t>
            </a:r>
            <a:r>
              <a:rPr lang="uk-UA" dirty="0" smtClean="0"/>
              <a:t> </a:t>
            </a:r>
            <a:r>
              <a:rPr lang="uk-UA" dirty="0" err="1" smtClean="0"/>
              <a:t>интенсивности</a:t>
            </a:r>
            <a:r>
              <a:rPr lang="uk-UA" dirty="0" smtClean="0"/>
              <a:t> </a:t>
            </a:r>
            <a:r>
              <a:rPr lang="uk-UA" dirty="0" err="1" smtClean="0"/>
              <a:t>цвета</a:t>
            </a:r>
            <a:r>
              <a:rPr lang="uk-UA" dirty="0" smtClean="0"/>
              <a:t>). </a:t>
            </a:r>
            <a:r>
              <a:rPr lang="uk-UA" dirty="0" err="1" smtClean="0"/>
              <a:t>Цифры</a:t>
            </a:r>
            <a:r>
              <a:rPr lang="uk-UA" dirty="0" smtClean="0"/>
              <a:t>, </a:t>
            </a:r>
            <a:r>
              <a:rPr lang="uk-UA" dirty="0" err="1" smtClean="0"/>
              <a:t>стоящие</a:t>
            </a:r>
            <a:r>
              <a:rPr lang="uk-UA" dirty="0" smtClean="0"/>
              <a:t> в </a:t>
            </a:r>
            <a:r>
              <a:rPr lang="uk-UA" dirty="0" err="1" smtClean="0"/>
              <a:t>клетках</a:t>
            </a:r>
            <a:r>
              <a:rPr lang="uk-UA" dirty="0" smtClean="0"/>
              <a:t> </a:t>
            </a:r>
            <a:r>
              <a:rPr lang="uk-UA" dirty="0" err="1" smtClean="0"/>
              <a:t>рисун-</a:t>
            </a:r>
            <a:r>
              <a:rPr lang="uk-UA" dirty="0" smtClean="0"/>
              <a:t> </a:t>
            </a:r>
            <a:r>
              <a:rPr lang="uk-UA" dirty="0" err="1" smtClean="0"/>
              <a:t>ка</a:t>
            </a:r>
            <a:r>
              <a:rPr lang="uk-UA" dirty="0" smtClean="0"/>
              <a:t>, </a:t>
            </a:r>
            <a:r>
              <a:rPr lang="uk-UA" dirty="0" err="1" smtClean="0"/>
              <a:t>пусть</a:t>
            </a:r>
            <a:r>
              <a:rPr lang="uk-UA" dirty="0" smtClean="0"/>
              <a:t> </a:t>
            </a:r>
            <a:r>
              <a:rPr lang="uk-UA" dirty="0" err="1" smtClean="0"/>
              <a:t>означают</a:t>
            </a:r>
            <a:r>
              <a:rPr lang="uk-UA" dirty="0" smtClean="0"/>
              <a:t>: </a:t>
            </a:r>
            <a:r>
              <a:rPr lang="uk-UA" dirty="0" err="1" smtClean="0"/>
              <a:t>первая</a:t>
            </a:r>
            <a:r>
              <a:rPr lang="uk-UA" dirty="0" smtClean="0"/>
              <a:t> - </a:t>
            </a:r>
            <a:r>
              <a:rPr lang="uk-UA" dirty="0" err="1" smtClean="0"/>
              <a:t>количество</a:t>
            </a:r>
            <a:r>
              <a:rPr lang="uk-UA" dirty="0" smtClean="0"/>
              <a:t> </a:t>
            </a:r>
            <a:r>
              <a:rPr lang="uk-UA" dirty="0" err="1" smtClean="0"/>
              <a:t>килограммов</a:t>
            </a:r>
            <a:r>
              <a:rPr lang="uk-UA" dirty="0" smtClean="0"/>
              <a:t> </a:t>
            </a:r>
            <a:r>
              <a:rPr lang="uk-UA" dirty="0" err="1" smtClean="0"/>
              <a:t>удобрения</a:t>
            </a:r>
            <a:r>
              <a:rPr lang="uk-UA" dirty="0" smtClean="0"/>
              <a:t> </a:t>
            </a:r>
            <a:r>
              <a:rPr lang="uk-UA" dirty="0" err="1" smtClean="0"/>
              <a:t>первого</a:t>
            </a:r>
            <a:r>
              <a:rPr lang="uk-UA" dirty="0" smtClean="0"/>
              <a:t> </a:t>
            </a:r>
            <a:r>
              <a:rPr lang="uk-UA" dirty="0" err="1" smtClean="0"/>
              <a:t>ви-</a:t>
            </a:r>
            <a:r>
              <a:rPr lang="uk-UA" dirty="0" smtClean="0"/>
              <a:t> </a:t>
            </a:r>
            <a:r>
              <a:rPr lang="uk-UA" dirty="0" err="1" smtClean="0"/>
              <a:t>да</a:t>
            </a:r>
            <a:r>
              <a:rPr lang="uk-UA" dirty="0" smtClean="0"/>
              <a:t>, </a:t>
            </a:r>
            <a:r>
              <a:rPr lang="uk-UA" dirty="0" err="1" smtClean="0"/>
              <a:t>вносимого</a:t>
            </a:r>
            <a:r>
              <a:rPr lang="uk-UA" dirty="0" smtClean="0"/>
              <a:t> на </a:t>
            </a:r>
            <a:r>
              <a:rPr lang="uk-UA" dirty="0" err="1" smtClean="0"/>
              <a:t>участок</a:t>
            </a:r>
            <a:r>
              <a:rPr lang="uk-UA" dirty="0" smtClean="0"/>
              <a:t>, а </a:t>
            </a:r>
            <a:r>
              <a:rPr lang="uk-UA" dirty="0" err="1" smtClean="0"/>
              <a:t>вторая</a:t>
            </a:r>
            <a:r>
              <a:rPr lang="uk-UA" dirty="0" smtClean="0"/>
              <a:t> - </a:t>
            </a:r>
            <a:r>
              <a:rPr lang="uk-UA" dirty="0" err="1" smtClean="0"/>
              <a:t>количество</a:t>
            </a:r>
            <a:r>
              <a:rPr lang="uk-UA" dirty="0" smtClean="0"/>
              <a:t> </a:t>
            </a:r>
            <a:r>
              <a:rPr lang="uk-UA" dirty="0" err="1" smtClean="0"/>
              <a:t>вносимого</a:t>
            </a:r>
            <a:r>
              <a:rPr lang="uk-UA" dirty="0" smtClean="0"/>
              <a:t> </a:t>
            </a:r>
            <a:r>
              <a:rPr lang="uk-UA" dirty="0" err="1" smtClean="0"/>
              <a:t>удобрения</a:t>
            </a:r>
            <a:r>
              <a:rPr lang="uk-UA" dirty="0" smtClean="0"/>
              <a:t> </a:t>
            </a:r>
            <a:r>
              <a:rPr lang="uk-UA" dirty="0" err="1" smtClean="0"/>
              <a:t>второ-</a:t>
            </a:r>
            <a:r>
              <a:rPr lang="uk-UA" dirty="0" smtClean="0"/>
              <a:t> </a:t>
            </a:r>
            <a:r>
              <a:rPr lang="uk-UA" dirty="0" err="1" smtClean="0"/>
              <a:t>го</a:t>
            </a:r>
            <a:r>
              <a:rPr lang="uk-UA" dirty="0" smtClean="0"/>
              <a:t> </a:t>
            </a:r>
            <a:r>
              <a:rPr lang="uk-UA" dirty="0" err="1" smtClean="0"/>
              <a:t>вида</a:t>
            </a:r>
            <a:r>
              <a:rPr lang="uk-UA" dirty="0" smtClean="0"/>
              <a:t>. </a:t>
            </a:r>
            <a:r>
              <a:rPr lang="uk-UA" dirty="0" err="1" smtClean="0"/>
              <a:t>Эти</a:t>
            </a:r>
            <a:r>
              <a:rPr lang="uk-UA" dirty="0" smtClean="0"/>
              <a:t> числа на 1 </a:t>
            </a:r>
            <a:r>
              <a:rPr lang="uk-UA" dirty="0" err="1" smtClean="0"/>
              <a:t>меньше</a:t>
            </a:r>
            <a:r>
              <a:rPr lang="uk-UA" dirty="0" smtClean="0"/>
              <a:t> чисел в </a:t>
            </a:r>
            <a:r>
              <a:rPr lang="uk-UA" dirty="0" err="1" smtClean="0"/>
              <a:t>ортогональных</a:t>
            </a:r>
            <a:r>
              <a:rPr lang="uk-UA" dirty="0" smtClean="0"/>
              <a:t> </a:t>
            </a:r>
            <a:r>
              <a:rPr lang="uk-UA" dirty="0" err="1" smtClean="0"/>
              <a:t>латинских</a:t>
            </a:r>
            <a:r>
              <a:rPr lang="uk-UA" dirty="0" smtClean="0"/>
              <a:t> квадратах. </a:t>
            </a:r>
            <a:r>
              <a:rPr lang="uk-UA" dirty="0" err="1" smtClean="0"/>
              <a:t>Заметим</a:t>
            </a:r>
            <a:r>
              <a:rPr lang="uk-UA" dirty="0" smtClean="0"/>
              <a:t>, </a:t>
            </a:r>
            <a:r>
              <a:rPr lang="uk-UA" dirty="0" err="1" smtClean="0"/>
              <a:t>что</a:t>
            </a:r>
            <a:r>
              <a:rPr lang="uk-UA" dirty="0" smtClean="0"/>
              <a:t> </a:t>
            </a:r>
            <a:r>
              <a:rPr lang="uk-UA" dirty="0" err="1" smtClean="0"/>
              <a:t>реализованы</a:t>
            </a:r>
            <a:r>
              <a:rPr lang="uk-UA" dirty="0" smtClean="0"/>
              <a:t> все </a:t>
            </a:r>
            <a:r>
              <a:rPr lang="uk-UA" dirty="0" err="1" smtClean="0"/>
              <a:t>возможные</a:t>
            </a:r>
            <a:r>
              <a:rPr lang="uk-UA" dirty="0" smtClean="0"/>
              <a:t> </a:t>
            </a:r>
            <a:r>
              <a:rPr lang="uk-UA" dirty="0" err="1" smtClean="0"/>
              <a:t>пары</a:t>
            </a:r>
            <a:r>
              <a:rPr lang="uk-UA" dirty="0" smtClean="0"/>
              <a:t> </a:t>
            </a:r>
            <a:r>
              <a:rPr lang="uk-UA" dirty="0" err="1" smtClean="0"/>
              <a:t>сочетаний</a:t>
            </a:r>
            <a:r>
              <a:rPr lang="uk-UA" dirty="0" smtClean="0"/>
              <a:t> </a:t>
            </a:r>
            <a:r>
              <a:rPr lang="uk-UA" dirty="0" err="1" smtClean="0"/>
              <a:t>как</a:t>
            </a:r>
            <a:r>
              <a:rPr lang="uk-UA" dirty="0" smtClean="0"/>
              <a:t> </a:t>
            </a:r>
            <a:r>
              <a:rPr lang="uk-UA" dirty="0" err="1" smtClean="0"/>
              <a:t>сорта</a:t>
            </a:r>
            <a:r>
              <a:rPr lang="uk-UA" dirty="0" smtClean="0"/>
              <a:t> и </a:t>
            </a:r>
            <a:r>
              <a:rPr lang="uk-UA" dirty="0" err="1" smtClean="0"/>
              <a:t>густо-</a:t>
            </a:r>
            <a:r>
              <a:rPr lang="uk-UA" dirty="0" smtClean="0"/>
              <a:t> </a:t>
            </a:r>
            <a:r>
              <a:rPr lang="uk-UA" dirty="0" err="1" smtClean="0"/>
              <a:t>ты</a:t>
            </a:r>
            <a:r>
              <a:rPr lang="uk-UA" dirty="0" smtClean="0"/>
              <a:t> </a:t>
            </a:r>
            <a:r>
              <a:rPr lang="uk-UA" dirty="0" err="1" smtClean="0"/>
              <a:t>посева</a:t>
            </a:r>
            <a:r>
              <a:rPr lang="uk-UA" dirty="0" smtClean="0"/>
              <a:t>, так и других </a:t>
            </a:r>
            <a:r>
              <a:rPr lang="uk-UA" dirty="0" err="1" smtClean="0"/>
              <a:t>компонентов</a:t>
            </a:r>
            <a:r>
              <a:rPr lang="uk-UA" dirty="0" smtClean="0"/>
              <a:t>: </a:t>
            </a:r>
            <a:r>
              <a:rPr lang="uk-UA" dirty="0" err="1" smtClean="0"/>
              <a:t>сорта</a:t>
            </a:r>
            <a:r>
              <a:rPr lang="uk-UA" dirty="0" smtClean="0"/>
              <a:t> и удобрений </a:t>
            </a:r>
            <a:r>
              <a:rPr lang="uk-UA" dirty="0" err="1" smtClean="0"/>
              <a:t>первого</a:t>
            </a:r>
            <a:r>
              <a:rPr lang="uk-UA" dirty="0" smtClean="0"/>
              <a:t> </a:t>
            </a:r>
            <a:r>
              <a:rPr lang="uk-UA" dirty="0" err="1" smtClean="0"/>
              <a:t>вида</a:t>
            </a:r>
            <a:r>
              <a:rPr lang="uk-UA" dirty="0" smtClean="0"/>
              <a:t>, </a:t>
            </a:r>
            <a:r>
              <a:rPr lang="uk-UA" dirty="0" err="1" smtClean="0"/>
              <a:t>удоб-</a:t>
            </a:r>
            <a:r>
              <a:rPr lang="uk-UA" dirty="0" smtClean="0"/>
              <a:t> </a:t>
            </a:r>
            <a:r>
              <a:rPr lang="uk-UA" dirty="0" err="1" smtClean="0"/>
              <a:t>рений</a:t>
            </a:r>
            <a:r>
              <a:rPr lang="uk-UA" dirty="0" smtClean="0"/>
              <a:t> </a:t>
            </a:r>
            <a:r>
              <a:rPr lang="uk-UA" dirty="0" err="1" smtClean="0"/>
              <a:t>первого</a:t>
            </a:r>
            <a:r>
              <a:rPr lang="uk-UA" dirty="0" smtClean="0"/>
              <a:t> и </a:t>
            </a:r>
            <a:r>
              <a:rPr lang="uk-UA" dirty="0" err="1" smtClean="0"/>
              <a:t>второго</a:t>
            </a:r>
            <a:r>
              <a:rPr lang="uk-UA" dirty="0" smtClean="0"/>
              <a:t> </a:t>
            </a:r>
            <a:r>
              <a:rPr lang="uk-UA" dirty="0" err="1" smtClean="0"/>
              <a:t>видов</a:t>
            </a:r>
            <a:r>
              <a:rPr lang="uk-UA" dirty="0" smtClean="0"/>
              <a:t>, </a:t>
            </a:r>
            <a:r>
              <a:rPr lang="uk-UA" dirty="0" err="1" smtClean="0"/>
              <a:t>густоты</a:t>
            </a:r>
            <a:r>
              <a:rPr lang="uk-UA" dirty="0" smtClean="0"/>
              <a:t> и удобрений </a:t>
            </a:r>
            <a:r>
              <a:rPr lang="uk-UA" dirty="0" err="1" smtClean="0"/>
              <a:t>второго</a:t>
            </a:r>
            <a:r>
              <a:rPr lang="uk-UA" dirty="0" smtClean="0"/>
              <a:t> </a:t>
            </a:r>
            <a:r>
              <a:rPr lang="uk-UA" dirty="0" err="1" smtClean="0"/>
              <a:t>вида</a:t>
            </a:r>
            <a:r>
              <a:rPr lang="uk-UA" dirty="0" smtClean="0"/>
              <a:t>.</a:t>
            </a:r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Использование</a:t>
            </a:r>
            <a:r>
              <a:rPr lang="uk-UA" dirty="0" smtClean="0"/>
              <a:t> </a:t>
            </a:r>
            <a:r>
              <a:rPr lang="uk-UA" dirty="0" err="1" smtClean="0"/>
              <a:t>магических</a:t>
            </a:r>
            <a:r>
              <a:rPr lang="uk-UA" dirty="0" smtClean="0"/>
              <a:t> </a:t>
            </a:r>
            <a:r>
              <a:rPr lang="uk-UA" dirty="0" err="1" smtClean="0"/>
              <a:t>квадратов</a:t>
            </a:r>
            <a:r>
              <a:rPr lang="uk-UA" dirty="0" smtClean="0"/>
              <a:t> на </a:t>
            </a:r>
            <a:r>
              <a:rPr lang="uk-UA" dirty="0" err="1" smtClean="0"/>
              <a:t>практике</a:t>
            </a:r>
            <a:r>
              <a:rPr lang="uk-UA" dirty="0" smtClean="0"/>
              <a:t> 1.3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428868"/>
            <a:ext cx="9144000" cy="4429132"/>
          </a:xfrm>
        </p:spPr>
        <p:txBody>
          <a:bodyPr>
            <a:normAutofit fontScale="70000" lnSpcReduction="20000"/>
          </a:bodyPr>
          <a:lstStyle/>
          <a:p>
            <a:r>
              <a:rPr lang="uk-UA" dirty="0" smtClean="0"/>
              <a:t>4)</a:t>
            </a:r>
            <a:r>
              <a:rPr lang="uk-UA" dirty="0" err="1" smtClean="0"/>
              <a:t>нумерология</a:t>
            </a:r>
            <a:r>
              <a:rPr lang="uk-UA" dirty="0" smtClean="0"/>
              <a:t> </a:t>
            </a:r>
            <a:r>
              <a:rPr lang="uk-UA" dirty="0" err="1" smtClean="0"/>
              <a:t>Еще</a:t>
            </a:r>
            <a:r>
              <a:rPr lang="uk-UA" dirty="0" smtClean="0"/>
              <a:t> великий </a:t>
            </a:r>
            <a:r>
              <a:rPr lang="uk-UA" dirty="0" err="1" smtClean="0"/>
              <a:t>ученый</a:t>
            </a:r>
            <a:r>
              <a:rPr lang="uk-UA" dirty="0" smtClean="0"/>
              <a:t> </a:t>
            </a:r>
            <a:r>
              <a:rPr lang="uk-UA" dirty="0" err="1" smtClean="0"/>
              <a:t>Пифагор</a:t>
            </a:r>
            <a:r>
              <a:rPr lang="uk-UA" dirty="0" smtClean="0"/>
              <a:t>, </a:t>
            </a:r>
            <a:r>
              <a:rPr lang="uk-UA" dirty="0" err="1" smtClean="0"/>
              <a:t>считал</a:t>
            </a:r>
            <a:r>
              <a:rPr lang="uk-UA" dirty="0" smtClean="0"/>
              <a:t>, </a:t>
            </a:r>
            <a:r>
              <a:rPr lang="uk-UA" dirty="0" err="1" smtClean="0"/>
              <a:t>что</a:t>
            </a:r>
            <a:r>
              <a:rPr lang="uk-UA" dirty="0" smtClean="0"/>
              <a:t> </a:t>
            </a:r>
            <a:r>
              <a:rPr lang="uk-UA" dirty="0" err="1" smtClean="0"/>
              <a:t>всем</a:t>
            </a:r>
            <a:r>
              <a:rPr lang="uk-UA" dirty="0" smtClean="0"/>
              <a:t> на </a:t>
            </a:r>
            <a:r>
              <a:rPr lang="uk-UA" dirty="0" err="1" smtClean="0"/>
              <a:t>свете</a:t>
            </a:r>
            <a:r>
              <a:rPr lang="uk-UA" dirty="0" smtClean="0"/>
              <a:t> </a:t>
            </a:r>
            <a:r>
              <a:rPr lang="uk-UA" dirty="0" err="1" smtClean="0"/>
              <a:t>управляют</a:t>
            </a:r>
            <a:r>
              <a:rPr lang="uk-UA" dirty="0" smtClean="0"/>
              <a:t> числа. </a:t>
            </a:r>
            <a:r>
              <a:rPr lang="uk-UA" dirty="0" err="1" smtClean="0"/>
              <a:t>Поэтому</a:t>
            </a:r>
            <a:r>
              <a:rPr lang="uk-UA" dirty="0" smtClean="0"/>
              <a:t> </a:t>
            </a:r>
            <a:r>
              <a:rPr lang="uk-UA" dirty="0" err="1" smtClean="0"/>
              <a:t>сущность</a:t>
            </a:r>
            <a:r>
              <a:rPr lang="uk-UA" dirty="0" smtClean="0"/>
              <a:t> </a:t>
            </a:r>
            <a:r>
              <a:rPr lang="uk-UA" dirty="0" err="1" smtClean="0"/>
              <a:t>человека</a:t>
            </a:r>
            <a:r>
              <a:rPr lang="uk-UA" dirty="0" smtClean="0"/>
              <a:t> </a:t>
            </a:r>
            <a:r>
              <a:rPr lang="uk-UA" dirty="0" err="1" smtClean="0"/>
              <a:t>заключается</a:t>
            </a:r>
            <a:r>
              <a:rPr lang="uk-UA" dirty="0" smtClean="0"/>
              <a:t> </a:t>
            </a:r>
            <a:r>
              <a:rPr lang="uk-UA" dirty="0" err="1" smtClean="0"/>
              <a:t>тоже</a:t>
            </a:r>
            <a:r>
              <a:rPr lang="uk-UA" dirty="0" smtClean="0"/>
              <a:t> в </a:t>
            </a:r>
            <a:r>
              <a:rPr lang="uk-UA" dirty="0" err="1" smtClean="0"/>
              <a:t>числе</a:t>
            </a:r>
            <a:r>
              <a:rPr lang="uk-UA" dirty="0" smtClean="0"/>
              <a:t> - </a:t>
            </a:r>
            <a:r>
              <a:rPr lang="uk-UA" dirty="0" err="1" smtClean="0"/>
              <a:t>дате</a:t>
            </a:r>
            <a:r>
              <a:rPr lang="uk-UA" dirty="0" smtClean="0"/>
              <a:t> </a:t>
            </a:r>
            <a:r>
              <a:rPr lang="uk-UA" dirty="0" err="1" smtClean="0"/>
              <a:t>его</a:t>
            </a:r>
            <a:r>
              <a:rPr lang="uk-UA" dirty="0" smtClean="0"/>
              <a:t> </a:t>
            </a:r>
            <a:r>
              <a:rPr lang="uk-UA" dirty="0" err="1" smtClean="0"/>
              <a:t>рождения</a:t>
            </a:r>
            <a:r>
              <a:rPr lang="uk-UA" dirty="0" smtClean="0"/>
              <a:t>. Он </a:t>
            </a:r>
            <a:r>
              <a:rPr lang="uk-UA" dirty="0" err="1" smtClean="0"/>
              <a:t>создал</a:t>
            </a:r>
            <a:r>
              <a:rPr lang="uk-UA" dirty="0" smtClean="0"/>
              <a:t> метод </a:t>
            </a:r>
            <a:r>
              <a:rPr lang="uk-UA" dirty="0" err="1" smtClean="0"/>
              <a:t>построения</a:t>
            </a:r>
            <a:r>
              <a:rPr lang="uk-UA" dirty="0" smtClean="0"/>
              <a:t> квадрата, по </a:t>
            </a:r>
            <a:r>
              <a:rPr lang="uk-UA" dirty="0" err="1" smtClean="0"/>
              <a:t>которому</a:t>
            </a:r>
            <a:r>
              <a:rPr lang="uk-UA" dirty="0" smtClean="0"/>
              <a:t> </a:t>
            </a:r>
            <a:r>
              <a:rPr lang="uk-UA" dirty="0" err="1" smtClean="0"/>
              <a:t>можно</a:t>
            </a:r>
            <a:r>
              <a:rPr lang="uk-UA" dirty="0" smtClean="0"/>
              <a:t> </a:t>
            </a:r>
            <a:r>
              <a:rPr lang="uk-UA" dirty="0" err="1" smtClean="0"/>
              <a:t>познать</a:t>
            </a:r>
            <a:r>
              <a:rPr lang="uk-UA" dirty="0" smtClean="0"/>
              <a:t> характер </a:t>
            </a:r>
            <a:r>
              <a:rPr lang="uk-UA" dirty="0" err="1" smtClean="0"/>
              <a:t>человека</a:t>
            </a:r>
            <a:r>
              <a:rPr lang="uk-UA" dirty="0" smtClean="0"/>
              <a:t>, </a:t>
            </a:r>
            <a:r>
              <a:rPr lang="uk-UA" dirty="0" err="1" smtClean="0"/>
              <a:t>состояние</a:t>
            </a:r>
            <a:r>
              <a:rPr lang="uk-UA" dirty="0" smtClean="0"/>
              <a:t> </a:t>
            </a:r>
            <a:r>
              <a:rPr lang="uk-UA" dirty="0" err="1" smtClean="0"/>
              <a:t>его</a:t>
            </a:r>
            <a:r>
              <a:rPr lang="uk-UA" dirty="0" smtClean="0"/>
              <a:t> </a:t>
            </a:r>
            <a:r>
              <a:rPr lang="uk-UA" dirty="0" err="1" smtClean="0"/>
              <a:t>здоровья</a:t>
            </a:r>
            <a:r>
              <a:rPr lang="uk-UA" dirty="0" smtClean="0"/>
              <a:t> и </a:t>
            </a:r>
            <a:r>
              <a:rPr lang="uk-UA" dirty="0" err="1" smtClean="0"/>
              <a:t>его</a:t>
            </a:r>
            <a:r>
              <a:rPr lang="uk-UA" dirty="0" smtClean="0"/>
              <a:t> </a:t>
            </a:r>
            <a:r>
              <a:rPr lang="uk-UA" dirty="0" err="1" smtClean="0"/>
              <a:t>потенциальные</a:t>
            </a:r>
            <a:r>
              <a:rPr lang="uk-UA" dirty="0" smtClean="0"/>
              <a:t> </a:t>
            </a:r>
            <a:r>
              <a:rPr lang="uk-UA" dirty="0" err="1" smtClean="0"/>
              <a:t>возможности</a:t>
            </a:r>
            <a:r>
              <a:rPr lang="uk-UA" dirty="0" smtClean="0"/>
              <a:t>, </a:t>
            </a:r>
            <a:r>
              <a:rPr lang="uk-UA" dirty="0" err="1" smtClean="0"/>
              <a:t>раскрыть</a:t>
            </a:r>
            <a:r>
              <a:rPr lang="uk-UA" dirty="0" smtClean="0"/>
              <a:t> </a:t>
            </a:r>
            <a:r>
              <a:rPr lang="uk-UA" dirty="0" err="1" smtClean="0"/>
              <a:t>достоинства</a:t>
            </a:r>
            <a:r>
              <a:rPr lang="uk-UA" dirty="0" smtClean="0"/>
              <a:t> и </a:t>
            </a:r>
            <a:r>
              <a:rPr lang="uk-UA" dirty="0" err="1" smtClean="0"/>
              <a:t>недостатки</a:t>
            </a:r>
            <a:r>
              <a:rPr lang="uk-UA" dirty="0" smtClean="0"/>
              <a:t> и тем </a:t>
            </a:r>
            <a:r>
              <a:rPr lang="uk-UA" dirty="0" err="1" smtClean="0"/>
              <a:t>самым</a:t>
            </a:r>
            <a:r>
              <a:rPr lang="uk-UA" dirty="0" smtClean="0"/>
              <a:t> </a:t>
            </a:r>
            <a:r>
              <a:rPr lang="uk-UA" dirty="0" err="1" smtClean="0"/>
              <a:t>выявить</a:t>
            </a:r>
            <a:r>
              <a:rPr lang="uk-UA" dirty="0" smtClean="0"/>
              <a:t>, </a:t>
            </a:r>
            <a:r>
              <a:rPr lang="uk-UA" dirty="0" err="1" smtClean="0"/>
              <a:t>что</a:t>
            </a:r>
            <a:r>
              <a:rPr lang="uk-UA" dirty="0" smtClean="0"/>
              <a:t> </a:t>
            </a:r>
            <a:r>
              <a:rPr lang="uk-UA" dirty="0" err="1" smtClean="0"/>
              <a:t>следует</a:t>
            </a:r>
            <a:r>
              <a:rPr lang="uk-UA" dirty="0" smtClean="0"/>
              <a:t> </a:t>
            </a:r>
            <a:r>
              <a:rPr lang="uk-UA" dirty="0" err="1" smtClean="0"/>
              <a:t>предпринять</a:t>
            </a:r>
            <a:r>
              <a:rPr lang="uk-UA" dirty="0" smtClean="0"/>
              <a:t> для </a:t>
            </a:r>
            <a:r>
              <a:rPr lang="uk-UA" dirty="0" err="1" smtClean="0"/>
              <a:t>его</a:t>
            </a:r>
            <a:r>
              <a:rPr lang="uk-UA" dirty="0" smtClean="0"/>
              <a:t> </a:t>
            </a:r>
            <a:r>
              <a:rPr lang="uk-UA" dirty="0" err="1" smtClean="0"/>
              <a:t>совершенствования</a:t>
            </a:r>
            <a:r>
              <a:rPr lang="uk-UA" dirty="0" smtClean="0"/>
              <a:t>. </a:t>
            </a:r>
            <a:r>
              <a:rPr lang="uk-UA" dirty="0" err="1" smtClean="0"/>
              <a:t>Во</a:t>
            </a:r>
            <a:r>
              <a:rPr lang="uk-UA" dirty="0" smtClean="0"/>
              <a:t> </a:t>
            </a:r>
            <a:r>
              <a:rPr lang="uk-UA" dirty="0" err="1" smtClean="0"/>
              <a:t>времена</a:t>
            </a:r>
            <a:r>
              <a:rPr lang="uk-UA" dirty="0" smtClean="0"/>
              <a:t> </a:t>
            </a:r>
            <a:r>
              <a:rPr lang="uk-UA" dirty="0" err="1" smtClean="0"/>
              <a:t>Пифагора</a:t>
            </a:r>
            <a:r>
              <a:rPr lang="uk-UA" dirty="0" smtClean="0"/>
              <a:t> </a:t>
            </a:r>
            <a:r>
              <a:rPr lang="uk-UA" dirty="0" err="1" smtClean="0"/>
              <a:t>магические</a:t>
            </a:r>
            <a:r>
              <a:rPr lang="uk-UA" dirty="0" smtClean="0"/>
              <a:t> </a:t>
            </a:r>
            <a:r>
              <a:rPr lang="uk-UA" dirty="0" err="1" smtClean="0"/>
              <a:t>квадраты</a:t>
            </a:r>
            <a:r>
              <a:rPr lang="uk-UA" dirty="0" smtClean="0"/>
              <a:t> на </a:t>
            </a:r>
            <a:r>
              <a:rPr lang="uk-UA" dirty="0" err="1" smtClean="0"/>
              <a:t>каждого</a:t>
            </a:r>
            <a:r>
              <a:rPr lang="uk-UA" dirty="0" smtClean="0"/>
              <a:t> </a:t>
            </a:r>
            <a:r>
              <a:rPr lang="uk-UA" dirty="0" err="1" smtClean="0"/>
              <a:t>человека</a:t>
            </a:r>
            <a:r>
              <a:rPr lang="uk-UA" dirty="0" smtClean="0"/>
              <a:t> </a:t>
            </a:r>
            <a:r>
              <a:rPr lang="uk-UA" dirty="0" err="1" smtClean="0"/>
              <a:t>создавались</a:t>
            </a:r>
            <a:r>
              <a:rPr lang="uk-UA" dirty="0" smtClean="0"/>
              <a:t> </a:t>
            </a:r>
            <a:r>
              <a:rPr lang="uk-UA" dirty="0" err="1" smtClean="0"/>
              <a:t>индивидуально</a:t>
            </a:r>
            <a:r>
              <a:rPr lang="uk-UA" dirty="0" smtClean="0"/>
              <a:t>. </a:t>
            </a:r>
            <a:r>
              <a:rPr lang="uk-UA" dirty="0" err="1" smtClean="0"/>
              <a:t>Сейчас</a:t>
            </a:r>
            <a:r>
              <a:rPr lang="uk-UA" dirty="0" smtClean="0"/>
              <a:t> </a:t>
            </a:r>
            <a:r>
              <a:rPr lang="uk-UA" dirty="0" err="1" smtClean="0"/>
              <a:t>есть</a:t>
            </a:r>
            <a:r>
              <a:rPr lang="uk-UA" dirty="0" smtClean="0"/>
              <a:t> </a:t>
            </a:r>
            <a:r>
              <a:rPr lang="uk-UA" dirty="0" err="1" smtClean="0"/>
              <a:t>специальная</a:t>
            </a:r>
            <a:r>
              <a:rPr lang="uk-UA" dirty="0" smtClean="0"/>
              <a:t> </a:t>
            </a:r>
            <a:r>
              <a:rPr lang="uk-UA" dirty="0" err="1" smtClean="0"/>
              <a:t>программа</a:t>
            </a:r>
            <a:r>
              <a:rPr lang="uk-UA" dirty="0" smtClean="0"/>
              <a:t>, </a:t>
            </a:r>
            <a:r>
              <a:rPr lang="uk-UA" dirty="0" err="1" smtClean="0"/>
              <a:t>где</a:t>
            </a:r>
            <a:r>
              <a:rPr lang="uk-UA" dirty="0" smtClean="0"/>
              <a:t> </a:t>
            </a:r>
            <a:r>
              <a:rPr lang="uk-UA" dirty="0" err="1" smtClean="0"/>
              <a:t>вводится</a:t>
            </a:r>
            <a:r>
              <a:rPr lang="uk-UA" dirty="0" smtClean="0"/>
              <a:t> дата </a:t>
            </a:r>
            <a:r>
              <a:rPr lang="uk-UA" dirty="0" err="1" smtClean="0"/>
              <a:t>рождения</a:t>
            </a:r>
            <a:r>
              <a:rPr lang="uk-UA" dirty="0" smtClean="0"/>
              <a:t> </a:t>
            </a:r>
            <a:r>
              <a:rPr lang="uk-UA" dirty="0" err="1" smtClean="0"/>
              <a:t>человека</a:t>
            </a:r>
            <a:r>
              <a:rPr lang="uk-UA" dirty="0" smtClean="0"/>
              <a:t>, а на </a:t>
            </a:r>
            <a:r>
              <a:rPr lang="uk-UA" dirty="0" err="1" smtClean="0"/>
              <a:t>экран</a:t>
            </a:r>
            <a:r>
              <a:rPr lang="uk-UA" dirty="0" smtClean="0"/>
              <a:t> </a:t>
            </a:r>
            <a:r>
              <a:rPr lang="uk-UA" dirty="0" err="1" smtClean="0"/>
              <a:t>выводится</a:t>
            </a:r>
            <a:r>
              <a:rPr lang="uk-UA" dirty="0" smtClean="0"/>
              <a:t> </a:t>
            </a:r>
            <a:r>
              <a:rPr lang="uk-UA" dirty="0" err="1" smtClean="0"/>
              <a:t>готовый</a:t>
            </a:r>
            <a:r>
              <a:rPr lang="uk-UA" dirty="0" smtClean="0"/>
              <a:t> </a:t>
            </a:r>
            <a:r>
              <a:rPr lang="uk-UA" dirty="0" err="1" smtClean="0"/>
              <a:t>магический</a:t>
            </a:r>
            <a:r>
              <a:rPr lang="uk-UA" dirty="0" smtClean="0"/>
              <a:t> квадрат. </a:t>
            </a:r>
            <a:r>
              <a:rPr lang="uk-UA" dirty="0" err="1" smtClean="0"/>
              <a:t>Составлю</a:t>
            </a:r>
            <a:r>
              <a:rPr lang="uk-UA" dirty="0" smtClean="0"/>
              <a:t> </a:t>
            </a:r>
            <a:r>
              <a:rPr lang="uk-UA" dirty="0" err="1" smtClean="0"/>
              <a:t>магический</a:t>
            </a:r>
            <a:r>
              <a:rPr lang="uk-UA" dirty="0" smtClean="0"/>
              <a:t> квадрат для </a:t>
            </a:r>
            <a:r>
              <a:rPr lang="uk-UA" dirty="0" err="1" smtClean="0"/>
              <a:t>себя</a:t>
            </a:r>
            <a:r>
              <a:rPr lang="uk-UA" dirty="0" smtClean="0"/>
              <a:t>.</a:t>
            </a:r>
          </a:p>
          <a:p>
            <a:r>
              <a:rPr lang="uk-UA" dirty="0" smtClean="0"/>
              <a:t>Я </a:t>
            </a:r>
            <a:r>
              <a:rPr lang="uk-UA" dirty="0" err="1" smtClean="0"/>
              <a:t>родился</a:t>
            </a:r>
            <a:r>
              <a:rPr lang="uk-UA" dirty="0" smtClean="0"/>
              <a:t> 18 </a:t>
            </a:r>
            <a:r>
              <a:rPr lang="uk-UA" dirty="0" err="1" smtClean="0"/>
              <a:t>августа</a:t>
            </a:r>
            <a:r>
              <a:rPr lang="uk-UA" dirty="0" smtClean="0"/>
              <a:t> 2004 </a:t>
            </a:r>
            <a:r>
              <a:rPr lang="uk-UA" dirty="0" err="1" smtClean="0"/>
              <a:t>года</a:t>
            </a:r>
            <a:endParaRPr lang="uk-UA" dirty="0" smtClean="0"/>
          </a:p>
          <a:p>
            <a:r>
              <a:rPr lang="uk-UA" dirty="0" smtClean="0"/>
              <a:t>1) </a:t>
            </a:r>
            <a:r>
              <a:rPr lang="uk-UA" dirty="0" err="1" smtClean="0"/>
              <a:t>Складываем</a:t>
            </a:r>
            <a:r>
              <a:rPr lang="uk-UA" dirty="0" smtClean="0"/>
              <a:t> числа дня </a:t>
            </a:r>
            <a:r>
              <a:rPr lang="uk-UA" dirty="0" err="1" smtClean="0"/>
              <a:t>месяца</a:t>
            </a:r>
            <a:r>
              <a:rPr lang="uk-UA" dirty="0" smtClean="0"/>
              <a:t> и </a:t>
            </a:r>
            <a:r>
              <a:rPr lang="uk-UA" dirty="0" err="1" smtClean="0"/>
              <a:t>года</a:t>
            </a:r>
            <a:r>
              <a:rPr lang="uk-UA" dirty="0" smtClean="0"/>
              <a:t> </a:t>
            </a:r>
            <a:r>
              <a:rPr lang="uk-UA" dirty="0" err="1" smtClean="0"/>
              <a:t>рождения</a:t>
            </a:r>
            <a:r>
              <a:rPr lang="uk-UA" dirty="0" smtClean="0"/>
              <a:t>, </a:t>
            </a:r>
            <a:r>
              <a:rPr lang="uk-UA" dirty="0" err="1" smtClean="0"/>
              <a:t>получаем</a:t>
            </a:r>
            <a:r>
              <a:rPr lang="uk-UA" dirty="0" smtClean="0"/>
              <a:t> </a:t>
            </a:r>
            <a:r>
              <a:rPr lang="uk-UA" dirty="0" err="1" smtClean="0"/>
              <a:t>первое</a:t>
            </a:r>
            <a:r>
              <a:rPr lang="uk-UA" dirty="0" smtClean="0"/>
              <a:t> </a:t>
            </a:r>
            <a:r>
              <a:rPr lang="uk-UA" dirty="0" err="1" smtClean="0"/>
              <a:t>рабочее</a:t>
            </a:r>
            <a:r>
              <a:rPr lang="uk-UA" dirty="0" smtClean="0"/>
              <a:t> число 23</a:t>
            </a:r>
          </a:p>
          <a:p>
            <a:r>
              <a:rPr lang="uk-UA" dirty="0" smtClean="0"/>
              <a:t>2) </a:t>
            </a:r>
            <a:r>
              <a:rPr lang="uk-UA" dirty="0" err="1" smtClean="0"/>
              <a:t>Далее</a:t>
            </a:r>
            <a:r>
              <a:rPr lang="uk-UA" dirty="0" smtClean="0"/>
              <a:t> </a:t>
            </a:r>
            <a:r>
              <a:rPr lang="uk-UA" dirty="0" err="1" smtClean="0"/>
              <a:t>складываем</a:t>
            </a:r>
            <a:r>
              <a:rPr lang="uk-UA" dirty="0" smtClean="0"/>
              <a:t> </a:t>
            </a:r>
            <a:r>
              <a:rPr lang="uk-UA" dirty="0" err="1" smtClean="0"/>
              <a:t>цифры</a:t>
            </a:r>
            <a:r>
              <a:rPr lang="uk-UA" dirty="0" smtClean="0"/>
              <a:t> </a:t>
            </a:r>
            <a:r>
              <a:rPr lang="uk-UA" dirty="0" err="1" smtClean="0"/>
              <a:t>первого</a:t>
            </a:r>
            <a:r>
              <a:rPr lang="uk-UA" dirty="0" smtClean="0"/>
              <a:t> </a:t>
            </a:r>
            <a:r>
              <a:rPr lang="uk-UA" dirty="0" err="1" smtClean="0"/>
              <a:t>рабочего</a:t>
            </a:r>
            <a:r>
              <a:rPr lang="uk-UA" dirty="0" smtClean="0"/>
              <a:t> числа и </a:t>
            </a:r>
            <a:r>
              <a:rPr lang="uk-UA" dirty="0" err="1" smtClean="0"/>
              <a:t>получаем</a:t>
            </a:r>
            <a:r>
              <a:rPr lang="uk-UA" dirty="0" smtClean="0"/>
              <a:t> </a:t>
            </a:r>
            <a:r>
              <a:rPr lang="uk-UA" dirty="0" err="1" smtClean="0"/>
              <a:t>второе</a:t>
            </a:r>
            <a:r>
              <a:rPr lang="uk-UA" dirty="0" smtClean="0"/>
              <a:t> </a:t>
            </a:r>
            <a:r>
              <a:rPr lang="uk-UA" dirty="0" err="1" smtClean="0"/>
              <a:t>рабочее</a:t>
            </a:r>
            <a:r>
              <a:rPr lang="uk-UA" dirty="0" smtClean="0"/>
              <a:t> число 5</a:t>
            </a:r>
          </a:p>
          <a:p>
            <a:r>
              <a:rPr lang="uk-UA" dirty="0" err="1" smtClean="0"/>
              <a:t>Из</a:t>
            </a:r>
            <a:r>
              <a:rPr lang="uk-UA" dirty="0" smtClean="0"/>
              <a:t> </a:t>
            </a:r>
            <a:r>
              <a:rPr lang="uk-UA" dirty="0" err="1" smtClean="0"/>
              <a:t>первого</a:t>
            </a:r>
            <a:r>
              <a:rPr lang="uk-UA" dirty="0" smtClean="0"/>
              <a:t> </a:t>
            </a:r>
            <a:r>
              <a:rPr lang="uk-UA" dirty="0" err="1" smtClean="0"/>
              <a:t>рабочего</a:t>
            </a:r>
            <a:r>
              <a:rPr lang="uk-UA" dirty="0" smtClean="0"/>
              <a:t> числа </a:t>
            </a:r>
            <a:r>
              <a:rPr lang="uk-UA" dirty="0" err="1" smtClean="0"/>
              <a:t>вычитаем</a:t>
            </a:r>
            <a:r>
              <a:rPr lang="uk-UA" dirty="0" smtClean="0"/>
              <a:t> </a:t>
            </a:r>
            <a:r>
              <a:rPr lang="uk-UA" dirty="0" err="1" smtClean="0"/>
              <a:t>удвоенную</a:t>
            </a:r>
            <a:r>
              <a:rPr lang="uk-UA" dirty="0" smtClean="0"/>
              <a:t> первую цифру дня </a:t>
            </a:r>
            <a:r>
              <a:rPr lang="uk-UA" dirty="0" err="1" smtClean="0"/>
              <a:t>рождения</a:t>
            </a:r>
            <a:r>
              <a:rPr lang="uk-UA" dirty="0" smtClean="0"/>
              <a:t>, так </a:t>
            </a:r>
            <a:r>
              <a:rPr lang="uk-UA" dirty="0" err="1" smtClean="0"/>
              <a:t>получается</a:t>
            </a:r>
            <a:r>
              <a:rPr lang="uk-UA" dirty="0" smtClean="0"/>
              <a:t> </a:t>
            </a:r>
            <a:r>
              <a:rPr lang="uk-UA" dirty="0" err="1" smtClean="0"/>
              <a:t>третье</a:t>
            </a:r>
            <a:r>
              <a:rPr lang="uk-UA" dirty="0" smtClean="0"/>
              <a:t> </a:t>
            </a:r>
            <a:r>
              <a:rPr lang="uk-UA" dirty="0" err="1" smtClean="0"/>
              <a:t>рабочее</a:t>
            </a:r>
            <a:r>
              <a:rPr lang="uk-UA" dirty="0" smtClean="0"/>
              <a:t> число ( 44-(2+2)=40</a:t>
            </a:r>
          </a:p>
          <a:p>
            <a:r>
              <a:rPr lang="uk-UA" dirty="0" smtClean="0"/>
              <a:t>4) </a:t>
            </a:r>
            <a:r>
              <a:rPr lang="uk-UA" dirty="0" err="1" smtClean="0"/>
              <a:t>четвертое</a:t>
            </a:r>
            <a:r>
              <a:rPr lang="uk-UA" dirty="0" smtClean="0"/>
              <a:t> </a:t>
            </a:r>
            <a:r>
              <a:rPr lang="uk-UA" dirty="0" err="1" smtClean="0"/>
              <a:t>рабочее</a:t>
            </a:r>
            <a:r>
              <a:rPr lang="uk-UA" dirty="0" smtClean="0"/>
              <a:t> число </a:t>
            </a:r>
            <a:r>
              <a:rPr lang="uk-UA" dirty="0" err="1" smtClean="0"/>
              <a:t>получаем</a:t>
            </a:r>
            <a:r>
              <a:rPr lang="uk-UA" dirty="0" smtClean="0"/>
              <a:t> </a:t>
            </a:r>
            <a:r>
              <a:rPr lang="uk-UA" dirty="0" err="1" smtClean="0"/>
              <a:t>из</a:t>
            </a:r>
            <a:r>
              <a:rPr lang="uk-UA" dirty="0" smtClean="0"/>
              <a:t> </a:t>
            </a:r>
            <a:r>
              <a:rPr lang="uk-UA" dirty="0" err="1" smtClean="0"/>
              <a:t>суммы</a:t>
            </a:r>
            <a:r>
              <a:rPr lang="uk-UA" dirty="0" smtClean="0"/>
              <a:t> цифр </a:t>
            </a:r>
            <a:r>
              <a:rPr lang="uk-UA" dirty="0" err="1" smtClean="0"/>
              <a:t>третьего</a:t>
            </a:r>
            <a:r>
              <a:rPr lang="uk-UA" dirty="0" smtClean="0"/>
              <a:t> </a:t>
            </a:r>
            <a:r>
              <a:rPr lang="uk-UA" dirty="0" err="1" smtClean="0"/>
              <a:t>рабочего</a:t>
            </a:r>
            <a:r>
              <a:rPr lang="uk-UA" dirty="0" smtClean="0"/>
              <a:t> числа: 4+0=4</a:t>
            </a:r>
          </a:p>
          <a:p>
            <a:r>
              <a:rPr lang="uk-UA" dirty="0" err="1" smtClean="0"/>
              <a:t>Теперь</a:t>
            </a:r>
            <a:r>
              <a:rPr lang="uk-UA" dirty="0" smtClean="0"/>
              <a:t> </a:t>
            </a:r>
            <a:r>
              <a:rPr lang="uk-UA" dirty="0" err="1" smtClean="0"/>
              <a:t>выпишу</a:t>
            </a:r>
            <a:r>
              <a:rPr lang="uk-UA" dirty="0" smtClean="0"/>
              <a:t> два </a:t>
            </a:r>
            <a:r>
              <a:rPr lang="uk-UA" dirty="0" err="1" smtClean="0"/>
              <a:t>ряда</a:t>
            </a:r>
            <a:r>
              <a:rPr lang="uk-UA" dirty="0" smtClean="0"/>
              <a:t> цифр. </a:t>
            </a:r>
            <a:r>
              <a:rPr lang="uk-UA" dirty="0" err="1" smtClean="0"/>
              <a:t>Первый</a:t>
            </a:r>
            <a:r>
              <a:rPr lang="uk-UA" dirty="0" smtClean="0"/>
              <a:t> </a:t>
            </a:r>
            <a:r>
              <a:rPr lang="uk-UA" dirty="0" err="1" smtClean="0"/>
              <a:t>состоит</a:t>
            </a:r>
            <a:r>
              <a:rPr lang="uk-UA" dirty="0" smtClean="0"/>
              <a:t> </a:t>
            </a:r>
            <a:r>
              <a:rPr lang="uk-UA" dirty="0" err="1" smtClean="0"/>
              <a:t>из</a:t>
            </a:r>
            <a:r>
              <a:rPr lang="uk-UA" dirty="0" smtClean="0"/>
              <a:t> цифр </a:t>
            </a:r>
            <a:r>
              <a:rPr lang="uk-UA" dirty="0" err="1" smtClean="0"/>
              <a:t>даты</a:t>
            </a:r>
            <a:r>
              <a:rPr lang="uk-UA" dirty="0" smtClean="0"/>
              <a:t> </a:t>
            </a:r>
            <a:r>
              <a:rPr lang="uk-UA" dirty="0" err="1" smtClean="0"/>
              <a:t>рождения</a:t>
            </a:r>
            <a:r>
              <a:rPr lang="uk-UA" dirty="0" smtClean="0"/>
              <a:t>: 18.08.2004. </a:t>
            </a:r>
            <a:r>
              <a:rPr lang="uk-UA" dirty="0" err="1" smtClean="0"/>
              <a:t>Второй</a:t>
            </a:r>
            <a:r>
              <a:rPr lang="uk-UA" dirty="0" smtClean="0"/>
              <a:t> - </a:t>
            </a:r>
            <a:r>
              <a:rPr lang="uk-UA" dirty="0" err="1" smtClean="0"/>
              <a:t>рабочих</a:t>
            </a:r>
            <a:r>
              <a:rPr lang="uk-UA" dirty="0" smtClean="0"/>
              <a:t> чисел: 23.5.40.4. Запишу </a:t>
            </a:r>
            <a:r>
              <a:rPr lang="uk-UA" dirty="0" err="1" smtClean="0"/>
              <a:t>их</a:t>
            </a:r>
            <a:r>
              <a:rPr lang="uk-UA" dirty="0" smtClean="0"/>
              <a:t> в квадрат.</a:t>
            </a:r>
          </a:p>
          <a:p>
            <a:r>
              <a:rPr lang="uk-UA" dirty="0" smtClean="0"/>
              <a:t>18082004</a:t>
            </a:r>
          </a:p>
          <a:p>
            <a:r>
              <a:rPr lang="uk-UA" dirty="0" smtClean="0"/>
              <a:t>235404</a:t>
            </a:r>
          </a:p>
          <a:p>
            <a:r>
              <a:rPr lang="uk-UA" b="1" dirty="0" smtClean="0"/>
              <a:t>«1»</a:t>
            </a:r>
            <a:r>
              <a:rPr lang="uk-UA" dirty="0" smtClean="0"/>
              <a:t> – </a:t>
            </a:r>
            <a:r>
              <a:rPr lang="uk-UA" dirty="0" err="1" smtClean="0"/>
              <a:t>стремлюсь</a:t>
            </a:r>
            <a:r>
              <a:rPr lang="uk-UA" dirty="0" smtClean="0"/>
              <a:t> </a:t>
            </a:r>
            <a:r>
              <a:rPr lang="uk-UA" dirty="0" err="1" smtClean="0"/>
              <a:t>из</a:t>
            </a:r>
            <a:r>
              <a:rPr lang="uk-UA" dirty="0" smtClean="0"/>
              <a:t> любого </a:t>
            </a:r>
            <a:r>
              <a:rPr lang="uk-UA" dirty="0" err="1" smtClean="0"/>
              <a:t>положения</a:t>
            </a:r>
            <a:r>
              <a:rPr lang="uk-UA" dirty="0" smtClean="0"/>
              <a:t> </a:t>
            </a:r>
            <a:r>
              <a:rPr lang="uk-UA" dirty="0" err="1" smtClean="0"/>
              <a:t>извлечь</a:t>
            </a:r>
            <a:r>
              <a:rPr lang="uk-UA" dirty="0" smtClean="0"/>
              <a:t> </a:t>
            </a:r>
            <a:r>
              <a:rPr lang="uk-UA" dirty="0" err="1" smtClean="0"/>
              <a:t>максимальную</a:t>
            </a:r>
            <a:r>
              <a:rPr lang="uk-UA" dirty="0" smtClean="0"/>
              <a:t> </a:t>
            </a:r>
            <a:r>
              <a:rPr lang="uk-UA" dirty="0" err="1" smtClean="0"/>
              <a:t>выгоду</a:t>
            </a:r>
            <a:r>
              <a:rPr lang="uk-UA" dirty="0" smtClean="0"/>
              <a:t>, «</a:t>
            </a:r>
            <a:r>
              <a:rPr lang="uk-UA" b="1" dirty="0" smtClean="0"/>
              <a:t>2» </a:t>
            </a:r>
            <a:r>
              <a:rPr lang="uk-UA" dirty="0" smtClean="0"/>
              <a:t>- я </a:t>
            </a:r>
            <a:r>
              <a:rPr lang="uk-UA" dirty="0" err="1" smtClean="0"/>
              <a:t>человек</a:t>
            </a:r>
            <a:r>
              <a:rPr lang="uk-UA" dirty="0" smtClean="0"/>
              <a:t> </a:t>
            </a:r>
            <a:r>
              <a:rPr lang="uk-UA" dirty="0" err="1" smtClean="0"/>
              <a:t>чувствительный</a:t>
            </a:r>
            <a:r>
              <a:rPr lang="uk-UA" dirty="0" smtClean="0"/>
              <a:t> к </a:t>
            </a:r>
            <a:r>
              <a:rPr lang="uk-UA" dirty="0" err="1" smtClean="0"/>
              <a:t>изменениям</a:t>
            </a:r>
            <a:r>
              <a:rPr lang="uk-UA" dirty="0" smtClean="0"/>
              <a:t> в </a:t>
            </a:r>
            <a:r>
              <a:rPr lang="uk-UA" dirty="0" err="1" smtClean="0"/>
              <a:t>атмосфере</a:t>
            </a:r>
            <a:r>
              <a:rPr lang="uk-UA" dirty="0" smtClean="0"/>
              <a:t>, </a:t>
            </a:r>
            <a:r>
              <a:rPr lang="uk-UA" b="1" dirty="0" smtClean="0"/>
              <a:t>«4444»</a:t>
            </a:r>
            <a:r>
              <a:rPr lang="uk-UA" dirty="0" smtClean="0"/>
              <a:t>- у </a:t>
            </a:r>
            <a:r>
              <a:rPr lang="uk-UA" dirty="0" err="1" smtClean="0"/>
              <a:t>меня</a:t>
            </a:r>
            <a:r>
              <a:rPr lang="uk-UA" dirty="0" smtClean="0"/>
              <a:t> </a:t>
            </a:r>
            <a:r>
              <a:rPr lang="uk-UA" dirty="0" err="1" smtClean="0"/>
              <a:t>отличное</a:t>
            </a:r>
            <a:r>
              <a:rPr lang="uk-UA" dirty="0" smtClean="0"/>
              <a:t> </a:t>
            </a:r>
            <a:r>
              <a:rPr lang="uk-UA" dirty="0" err="1" smtClean="0"/>
              <a:t>здоровье</a:t>
            </a:r>
            <a:r>
              <a:rPr lang="uk-UA" dirty="0" smtClean="0"/>
              <a:t>, </a:t>
            </a:r>
            <a:r>
              <a:rPr lang="uk-UA" b="1" dirty="0" smtClean="0"/>
              <a:t>«7»</a:t>
            </a:r>
            <a:r>
              <a:rPr lang="uk-UA" dirty="0" smtClean="0"/>
              <a:t>- для того, </a:t>
            </a:r>
            <a:r>
              <a:rPr lang="uk-UA" dirty="0" err="1" smtClean="0"/>
              <a:t>чтобы</a:t>
            </a:r>
            <a:r>
              <a:rPr lang="uk-UA" dirty="0" smtClean="0"/>
              <a:t> </a:t>
            </a:r>
            <a:r>
              <a:rPr lang="uk-UA" dirty="0" err="1" smtClean="0"/>
              <a:t>достичь</a:t>
            </a:r>
            <a:r>
              <a:rPr lang="uk-UA" dirty="0" smtClean="0"/>
              <a:t> </a:t>
            </a:r>
            <a:r>
              <a:rPr lang="uk-UA" dirty="0" err="1" smtClean="0"/>
              <a:t>желаемого</a:t>
            </a:r>
            <a:r>
              <a:rPr lang="uk-UA" dirty="0" smtClean="0"/>
              <a:t>, я </a:t>
            </a:r>
            <a:r>
              <a:rPr lang="uk-UA" dirty="0" err="1" smtClean="0"/>
              <a:t>должна</a:t>
            </a:r>
            <a:r>
              <a:rPr lang="uk-UA" dirty="0" smtClean="0"/>
              <a:t> </a:t>
            </a:r>
            <a:r>
              <a:rPr lang="uk-UA" dirty="0" err="1" smtClean="0"/>
              <a:t>много</a:t>
            </a:r>
            <a:r>
              <a:rPr lang="uk-UA" dirty="0" smtClean="0"/>
              <a:t> трудиться, </a:t>
            </a:r>
            <a:r>
              <a:rPr lang="uk-UA" b="1" dirty="0" smtClean="0"/>
              <a:t>«888»</a:t>
            </a:r>
            <a:r>
              <a:rPr lang="uk-UA" dirty="0" smtClean="0"/>
              <a:t> – </a:t>
            </a:r>
            <a:r>
              <a:rPr lang="uk-UA" dirty="0" err="1" smtClean="0"/>
              <a:t>означает</a:t>
            </a:r>
            <a:r>
              <a:rPr lang="uk-UA" dirty="0" smtClean="0"/>
              <a:t>, </a:t>
            </a:r>
            <a:r>
              <a:rPr lang="uk-UA" dirty="0" err="1" smtClean="0"/>
              <a:t>что</a:t>
            </a:r>
            <a:r>
              <a:rPr lang="uk-UA" dirty="0" smtClean="0"/>
              <a:t> в </a:t>
            </a:r>
            <a:r>
              <a:rPr lang="uk-UA" dirty="0" err="1" smtClean="0"/>
              <a:t>жизни</a:t>
            </a:r>
            <a:r>
              <a:rPr lang="uk-UA" dirty="0" smtClean="0"/>
              <a:t>, я </a:t>
            </a:r>
            <a:r>
              <a:rPr lang="uk-UA" dirty="0" err="1" smtClean="0"/>
              <a:t>добьюсь</a:t>
            </a:r>
            <a:r>
              <a:rPr lang="uk-UA" dirty="0" smtClean="0"/>
              <a:t> </a:t>
            </a:r>
            <a:r>
              <a:rPr lang="uk-UA" dirty="0" err="1" smtClean="0"/>
              <a:t>выдающихся</a:t>
            </a:r>
            <a:r>
              <a:rPr lang="uk-UA" dirty="0" smtClean="0"/>
              <a:t> </a:t>
            </a:r>
            <a:r>
              <a:rPr lang="uk-UA" dirty="0" err="1" smtClean="0"/>
              <a:t>результатов</a:t>
            </a:r>
            <a:r>
              <a:rPr lang="uk-UA" dirty="0" smtClean="0"/>
              <a:t>, </a:t>
            </a:r>
            <a:r>
              <a:rPr lang="uk-UA" b="1" dirty="0" smtClean="0"/>
              <a:t>«99»</a:t>
            </a:r>
            <a:r>
              <a:rPr lang="uk-UA" dirty="0" smtClean="0"/>
              <a:t>- </a:t>
            </a:r>
            <a:r>
              <a:rPr lang="uk-UA" dirty="0" err="1" smtClean="0"/>
              <a:t>умна</a:t>
            </a:r>
            <a:r>
              <a:rPr lang="uk-UA" dirty="0" smtClean="0"/>
              <a:t> от </a:t>
            </a:r>
            <a:r>
              <a:rPr lang="uk-UA" dirty="0" err="1" smtClean="0"/>
              <a:t>рождения</a:t>
            </a:r>
            <a:r>
              <a:rPr lang="uk-UA" dirty="0" smtClean="0"/>
              <a:t>, </a:t>
            </a:r>
            <a:r>
              <a:rPr lang="uk-UA" dirty="0" err="1" smtClean="0"/>
              <a:t>знания</a:t>
            </a:r>
            <a:r>
              <a:rPr lang="uk-UA" dirty="0" smtClean="0"/>
              <a:t> </a:t>
            </a:r>
            <a:r>
              <a:rPr lang="uk-UA" dirty="0" err="1" smtClean="0"/>
              <a:t>даются</a:t>
            </a:r>
            <a:r>
              <a:rPr lang="uk-UA" dirty="0" smtClean="0"/>
              <a:t> легко.</a:t>
            </a:r>
          </a:p>
          <a:p>
            <a:r>
              <a:rPr lang="uk-UA" dirty="0" smtClean="0"/>
              <a:t> 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1604" y="0"/>
            <a:ext cx="7186642" cy="2724176"/>
          </a:xfrm>
        </p:spPr>
        <p:txBody>
          <a:bodyPr/>
          <a:lstStyle/>
          <a:p>
            <a:r>
              <a:rPr lang="uk-UA" dirty="0" err="1" smtClean="0"/>
              <a:t>Вот</a:t>
            </a:r>
            <a:r>
              <a:rPr lang="uk-UA" dirty="0" smtClean="0"/>
              <a:t> </a:t>
            </a:r>
            <a:r>
              <a:rPr lang="uk-UA" dirty="0" err="1" smtClean="0"/>
              <a:t>что</a:t>
            </a:r>
            <a:r>
              <a:rPr lang="uk-UA" dirty="0" smtClean="0"/>
              <a:t> </a:t>
            </a:r>
            <a:r>
              <a:rPr lang="uk-UA" dirty="0" err="1" smtClean="0"/>
              <a:t>такое</a:t>
            </a:r>
            <a:r>
              <a:rPr lang="uk-UA" dirty="0" smtClean="0"/>
              <a:t> </a:t>
            </a:r>
            <a:r>
              <a:rPr lang="uk-UA" dirty="0" err="1" smtClean="0"/>
              <a:t>магические</a:t>
            </a:r>
            <a:r>
              <a:rPr lang="uk-UA" dirty="0" smtClean="0"/>
              <a:t> </a:t>
            </a:r>
            <a:r>
              <a:rPr lang="uk-UA" dirty="0" err="1" smtClean="0"/>
              <a:t>квадраты</a:t>
            </a:r>
            <a:r>
              <a:rPr lang="uk-UA" dirty="0" smtClean="0"/>
              <a:t> и </a:t>
            </a:r>
            <a:r>
              <a:rPr lang="uk-UA" dirty="0" err="1" smtClean="0"/>
              <a:t>как</a:t>
            </a:r>
            <a:r>
              <a:rPr lang="uk-UA" dirty="0" smtClean="0"/>
              <a:t> </a:t>
            </a:r>
            <a:r>
              <a:rPr lang="uk-UA" dirty="0" err="1" smtClean="0"/>
              <a:t>их</a:t>
            </a:r>
            <a:r>
              <a:rPr lang="uk-UA" dirty="0" smtClean="0"/>
              <a:t> </a:t>
            </a:r>
            <a:r>
              <a:rPr lang="uk-UA" dirty="0" err="1" smtClean="0"/>
              <a:t>использовать</a:t>
            </a:r>
            <a:r>
              <a:rPr lang="uk-UA" dirty="0" smtClean="0"/>
              <a:t/>
            </a:r>
            <a:br>
              <a:rPr lang="uk-UA" dirty="0" smtClean="0"/>
            </a:b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123</TotalTime>
  <Words>743</Words>
  <Application>Microsoft Office PowerPoint</Application>
  <PresentationFormat>Экран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Апекс</vt:lpstr>
      <vt:lpstr>Магические квадраты</vt:lpstr>
      <vt:lpstr>Появление магических квадратов</vt:lpstr>
      <vt:lpstr>Теория магических квадратов </vt:lpstr>
      <vt:lpstr>Сортировка магических квадрратов по построению</vt:lpstr>
      <vt:lpstr>Использование магических квадратов на практике</vt:lpstr>
      <vt:lpstr>Использование магических квадратов на практике 1.1</vt:lpstr>
      <vt:lpstr>Использование магических квадратов на практике 1.2</vt:lpstr>
      <vt:lpstr>Использование магических квадратов на практике 1.3</vt:lpstr>
      <vt:lpstr>Вот что такое магические квадраты и как их использовать </vt:lpstr>
    </vt:vector>
  </TitlesOfParts>
  <Company>Krokoz™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Магические квадраты</dc:title>
  <dc:creator>Дмитрий</dc:creator>
  <cp:lastModifiedBy>Дмитрий</cp:lastModifiedBy>
  <cp:revision>15</cp:revision>
  <dcterms:created xsi:type="dcterms:W3CDTF">2016-01-17T13:33:32Z</dcterms:created>
  <dcterms:modified xsi:type="dcterms:W3CDTF">2016-01-19T16:21:04Z</dcterms:modified>
</cp:coreProperties>
</file>