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5T02:03:09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24575,'3'0'0,"-1"0"0,8 0 0,-3 0 0,1 0 0,4 0 0,-4 0 0,3 0 0,-3 0 0,-1 0 0,5 0 0,-4 0 0,4 0 0,-5 0 0,1 0 0,-1 0 0,0 0 0,1 0 0,-1 0 0,0 0 0,0 0 0,0 0 0,0 0 0,-4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5T02:03:12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24575,'3'-4'0,"1"1"0,4 3 0,-1 0 0,1-4 0,-1 3 0,1-2 0,-1 0 0,1 2 0,-1-3 0,1 4 0,-1 0 0,1-3 0,-1 2 0,1-2 0,-1 3 0,1 0 0,-1 0 0,0 0 0,0 0 0,0 0 0,0 0 0,0 0 0,-2 0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14B5-DCDE-1649-80DF-88B1BFAF0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DC843-73E6-4241-905F-11F51B522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EF1CB-6DF9-A84C-8153-27ACCE3F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17B-F18F-8E41-AA28-B0BDEA1B85D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0C7F6-2008-1945-9CBE-6EB5F9C5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8A579-BC7B-274E-B3A6-C70E5006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E32-1EFA-7D4A-BB13-8182C3EA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4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367B-8533-EF4F-83D9-29993591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886BC-23EE-5544-80AB-65E4CCF1E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A7FF0-2DDF-BD42-B18E-A296E9DE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17B-F18F-8E41-AA28-B0BDEA1B85D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BC09-8656-8C44-87EE-37782A82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2684-E299-F949-9493-8DFA0091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E32-1EFA-7D4A-BB13-8182C3EA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3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1A644-6060-A848-BE42-3E4222969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39E0-366F-7D41-AD4A-B56706795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2C1B-882B-3741-83DE-90993AC2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17B-F18F-8E41-AA28-B0BDEA1B85D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4585-AFF6-1F40-A87F-74FF3A37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A0809-A31E-1D42-A7D0-0BEF3FAE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E32-1EFA-7D4A-BB13-8182C3EA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36CB-799C-FC4D-AE8C-ACB4E346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3FFD-79D0-3743-8E59-0D83DDC00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660D-C39B-314E-8FDC-142A077C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17B-F18F-8E41-AA28-B0BDEA1B85D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EEF3F-1387-A44F-AB84-1780B102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9380C-5C8F-6C43-9FCB-C36F66E4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E32-1EFA-7D4A-BB13-8182C3EA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3111-CC61-6C4D-921D-C24BE961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0C9B6-93C9-1B4F-96EE-A5A228900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E8CE-2F4C-BE4E-AE8D-7D5F15CD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17B-F18F-8E41-AA28-B0BDEA1B85D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F8CF2-E507-8742-9852-6F516A3A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DDCFE-5304-9C49-BC73-40BC0753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E32-1EFA-7D4A-BB13-8182C3EA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4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3316-9C1B-164F-BA84-246B3450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26D8C-576C-A944-82C8-7A454C935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D0A61-B8FB-344B-BC7E-E7485FE31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64D5C-5904-CE40-9049-D0DBF77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17B-F18F-8E41-AA28-B0BDEA1B85D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F27F9-E6D3-9A46-8341-410B2444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EFF64-1687-9849-BB6D-40E8B4BA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E32-1EFA-7D4A-BB13-8182C3EA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2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C3B4-AFAD-DA4A-B50B-0C553059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8BDF3-E111-AD43-8231-DB0F63188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088F-41EB-9E4A-AEFC-4DEAC9384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F3BBA-B038-6647-9821-002F45DBB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E4F48-A0BF-024C-91DC-D9412CCC0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600C8-9C5C-654B-8DAB-7B2DC986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17B-F18F-8E41-AA28-B0BDEA1B85D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22C84-019E-9840-8135-24444184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53DF3-670C-E043-9EBE-07BAEAA7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E32-1EFA-7D4A-BB13-8182C3EA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1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CD2F-C7EA-6A4C-875D-4FCB1214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B7888-5AF0-0646-AF67-D42E592A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17B-F18F-8E41-AA28-B0BDEA1B85D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961C7-DD4C-0842-A6D5-CF307AC8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C290C-2B0A-C741-90A3-8DAB72C4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E32-1EFA-7D4A-BB13-8182C3EA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2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D2015-9696-EB48-865C-76A8BA5D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17B-F18F-8E41-AA28-B0BDEA1B85D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828D4-5515-5B48-B286-B9AFE6EF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42B35-F8DF-3242-9490-CF9EED48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E32-1EFA-7D4A-BB13-8182C3EA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2B83-E62D-124A-9743-7B38953F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02DD-DEA3-2A40-9C37-C239F16EE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473D5-43E9-9442-A56F-6764353C8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FA9CC-D2C9-5249-8267-CCD8013A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17B-F18F-8E41-AA28-B0BDEA1B85D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5200B-CDEE-C34F-83B0-53217EF2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C694A-8A02-8B45-A77D-819391B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E32-1EFA-7D4A-BB13-8182C3EA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8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EC74-81E8-7949-915A-5118026B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8A4E0-E6D1-8949-9E73-AE79FEE52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073A6-0EDC-9644-B7EB-1E136A199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DE6D2-AF6F-5344-993C-1EE6E861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17B-F18F-8E41-AA28-B0BDEA1B85D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E1F54-DBF9-824E-9424-DD5A07BC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0501F-0A5B-234B-B0DD-4386B518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E32-1EFA-7D4A-BB13-8182C3EA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7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572BE-6858-9C44-9701-3B561474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1AC0D-F3DA-2F4F-A696-778D099E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D08BB-FEAE-8F41-B1DA-DC70A1355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4617B-F18F-8E41-AA28-B0BDEA1B85D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1B91-9B21-6144-9206-199B30282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BD0D-E714-784C-A75B-9199CA898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3E32-1EFA-7D4A-BB13-8182C3EA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7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4E95C0E-E6E0-C147-A158-19EB12793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39583"/>
            <a:ext cx="2343807" cy="412914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Vish Interview Exercise</a:t>
            </a:r>
          </a:p>
        </p:txBody>
      </p:sp>
    </p:spTree>
    <p:extLst>
      <p:ext uri="{BB962C8B-B14F-4D97-AF65-F5344CB8AC3E}">
        <p14:creationId xmlns:p14="http://schemas.microsoft.com/office/powerpoint/2010/main" val="198419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D284431-5100-D442-A015-BA605E62A15B}"/>
              </a:ext>
            </a:extLst>
          </p:cNvPr>
          <p:cNvSpPr txBox="1">
            <a:spLocks/>
          </p:cNvSpPr>
          <p:nvPr/>
        </p:nvSpPr>
        <p:spPr>
          <a:xfrm>
            <a:off x="0" y="2382838"/>
            <a:ext cx="3836276" cy="16741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Created endpoint for a simple get</a:t>
            </a:r>
          </a:p>
          <a:p>
            <a:pPr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localhost:3000/countries</a:t>
            </a:r>
          </a:p>
          <a:p>
            <a:pPr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Returns list of all countries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Caveats: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Used countries.json instead of country.ts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A832A4-A2B7-6849-9EB3-94A4B0331E9C}"/>
              </a:ext>
            </a:extLst>
          </p:cNvPr>
          <p:cNvSpPr txBox="1">
            <a:spLocks/>
          </p:cNvSpPr>
          <p:nvPr/>
        </p:nvSpPr>
        <p:spPr>
          <a:xfrm>
            <a:off x="0" y="1962423"/>
            <a:ext cx="325821" cy="276279"/>
          </a:xfrm>
          <a:prstGeom prst="rect">
            <a:avLst/>
          </a:prstGeom>
          <a:solidFill>
            <a:srgbClr val="FFF29C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715C29-99CC-0A4C-BCEA-B3F3543B4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933" y="2558222"/>
            <a:ext cx="2544973" cy="29975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A072D3D-B894-2D46-80CB-ABAEBAD96D37}"/>
              </a:ext>
            </a:extLst>
          </p:cNvPr>
          <p:cNvSpPr txBox="1">
            <a:spLocks/>
          </p:cNvSpPr>
          <p:nvPr/>
        </p:nvSpPr>
        <p:spPr>
          <a:xfrm>
            <a:off x="4135444" y="2381510"/>
            <a:ext cx="2544973" cy="2762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Postman </a:t>
            </a:r>
            <a:r>
              <a:rPr lang="en-US"/>
              <a:t>output preview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3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857A437-49B6-0241-BF72-CA40CFE2082C}"/>
              </a:ext>
            </a:extLst>
          </p:cNvPr>
          <p:cNvSpPr txBox="1">
            <a:spLocks/>
          </p:cNvSpPr>
          <p:nvPr/>
        </p:nvSpPr>
        <p:spPr>
          <a:xfrm>
            <a:off x="0" y="2382838"/>
            <a:ext cx="3836276" cy="1978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Created endpoint for a simple post</a:t>
            </a:r>
          </a:p>
          <a:p>
            <a:pPr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localhost:3000/addcountry</a:t>
            </a:r>
          </a:p>
          <a:p>
            <a:pPr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Add countries to the file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Caveats:</a:t>
            </a:r>
          </a:p>
          <a:p>
            <a:pPr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Used countries.json instead of country.ts</a:t>
            </a:r>
          </a:p>
          <a:p>
            <a:pPr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Json append not completely formatted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C98C048-E0CC-CC43-89F1-583A6966395F}"/>
              </a:ext>
            </a:extLst>
          </p:cNvPr>
          <p:cNvSpPr txBox="1">
            <a:spLocks/>
          </p:cNvSpPr>
          <p:nvPr/>
        </p:nvSpPr>
        <p:spPr>
          <a:xfrm>
            <a:off x="0" y="1962423"/>
            <a:ext cx="325821" cy="276279"/>
          </a:xfrm>
          <a:prstGeom prst="rect">
            <a:avLst/>
          </a:prstGeom>
          <a:solidFill>
            <a:srgbClr val="FFF29C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5ABF3C2-530D-6942-A82C-3EF81D4DB5AA}"/>
              </a:ext>
            </a:extLst>
          </p:cNvPr>
          <p:cNvSpPr txBox="1">
            <a:spLocks/>
          </p:cNvSpPr>
          <p:nvPr/>
        </p:nvSpPr>
        <p:spPr>
          <a:xfrm>
            <a:off x="4082892" y="2381510"/>
            <a:ext cx="2781300" cy="2762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Postman </a:t>
            </a:r>
            <a:r>
              <a:rPr lang="en-US"/>
              <a:t>output preview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1A9505-C786-AF40-BEFB-71200BCC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892" y="2657789"/>
            <a:ext cx="2781300" cy="27813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81AC834-5FEF-0D44-B94E-4CE50566982C}"/>
              </a:ext>
            </a:extLst>
          </p:cNvPr>
          <p:cNvSpPr txBox="1">
            <a:spLocks/>
          </p:cNvSpPr>
          <p:nvPr/>
        </p:nvSpPr>
        <p:spPr>
          <a:xfrm>
            <a:off x="7159041" y="2381509"/>
            <a:ext cx="2781300" cy="2762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file output preview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358B54-0850-FF4C-B251-B2BDEC999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41" y="2657788"/>
            <a:ext cx="4749180" cy="2197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E67D6D0-2796-8843-842F-F047C88BFE08}"/>
                  </a:ext>
                </a:extLst>
              </p14:cNvPr>
              <p14:cNvContentPartPr/>
              <p14:nvPr/>
            </p14:nvContentPartPr>
            <p14:xfrm>
              <a:off x="10529578" y="4702572"/>
              <a:ext cx="6732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E67D6D0-2796-8843-842F-F047C88BFE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0578" y="4693572"/>
                <a:ext cx="84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9142FE7-3187-D041-A1DC-1804423B7396}"/>
                  </a:ext>
                </a:extLst>
              </p14:cNvPr>
              <p14:cNvContentPartPr/>
              <p14:nvPr/>
            </p14:nvContentPartPr>
            <p14:xfrm>
              <a:off x="11793178" y="4715172"/>
              <a:ext cx="61560" cy="11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9142FE7-3187-D041-A1DC-1804423B73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84538" y="4706532"/>
                <a:ext cx="7920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742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AA34BEB-FD4F-E542-8CC1-64FF256D65F0}"/>
              </a:ext>
            </a:extLst>
          </p:cNvPr>
          <p:cNvSpPr txBox="1">
            <a:spLocks/>
          </p:cNvSpPr>
          <p:nvPr/>
        </p:nvSpPr>
        <p:spPr>
          <a:xfrm>
            <a:off x="0" y="2382838"/>
            <a:ext cx="3836276" cy="16741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Use redis for authentication</a:t>
            </a:r>
          </a:p>
          <a:p>
            <a:pPr>
              <a:buAutoNum type="arabicParenBoth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Inserted key value on to redis </a:t>
            </a:r>
          </a:p>
          <a:p>
            <a:pPr>
              <a:buAutoNum type="arabicParenBoth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Endpoint with userid/password (not a real world scenario, apologies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- exercise to try redis crud)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Caveats: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 Authentication does not implement real work authentication patterns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CE169D-301F-E84F-AB17-79D1D2FF20F6}"/>
              </a:ext>
            </a:extLst>
          </p:cNvPr>
          <p:cNvSpPr txBox="1">
            <a:spLocks/>
          </p:cNvSpPr>
          <p:nvPr/>
        </p:nvSpPr>
        <p:spPr>
          <a:xfrm>
            <a:off x="0" y="1962423"/>
            <a:ext cx="325821" cy="276279"/>
          </a:xfrm>
          <a:prstGeom prst="rect">
            <a:avLst/>
          </a:prstGeom>
          <a:solidFill>
            <a:srgbClr val="FFF29C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3BECE95-39D6-4344-BB05-86BD62BF7CED}"/>
              </a:ext>
            </a:extLst>
          </p:cNvPr>
          <p:cNvSpPr txBox="1">
            <a:spLocks/>
          </p:cNvSpPr>
          <p:nvPr/>
        </p:nvSpPr>
        <p:spPr>
          <a:xfrm>
            <a:off x="4135444" y="2381510"/>
            <a:ext cx="2544973" cy="2762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(1) Values set in redis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6C33B-9B99-2B42-A92A-BB7DCE1E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3" y="2657789"/>
            <a:ext cx="2544973" cy="10795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5597B032-CD4A-F147-9DD2-7EFC3E04C5A1}"/>
              </a:ext>
            </a:extLst>
          </p:cNvPr>
          <p:cNvSpPr txBox="1">
            <a:spLocks/>
          </p:cNvSpPr>
          <p:nvPr/>
        </p:nvSpPr>
        <p:spPr>
          <a:xfrm>
            <a:off x="6979583" y="2381509"/>
            <a:ext cx="2438399" cy="2762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(2) Postman preview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AC0F-2CE6-D240-897B-4080F9AAD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582" y="2657788"/>
            <a:ext cx="2438400" cy="193040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3FD8EF3E-3435-B147-BE81-A2E0777A1C36}"/>
              </a:ext>
            </a:extLst>
          </p:cNvPr>
          <p:cNvSpPr txBox="1">
            <a:spLocks/>
          </p:cNvSpPr>
          <p:nvPr/>
        </p:nvSpPr>
        <p:spPr>
          <a:xfrm>
            <a:off x="9717147" y="2381509"/>
            <a:ext cx="2438399" cy="2762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(3) Do stuff – access granted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D98D27-F5FB-3E4B-9868-21F6FE2E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147" y="2695436"/>
            <a:ext cx="2438399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3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D9281F8D-B549-7746-9C3F-F2A1B8A383A5}"/>
              </a:ext>
            </a:extLst>
          </p:cNvPr>
          <p:cNvSpPr txBox="1">
            <a:spLocks/>
          </p:cNvSpPr>
          <p:nvPr/>
        </p:nvSpPr>
        <p:spPr>
          <a:xfrm>
            <a:off x="0" y="2450692"/>
            <a:ext cx="325821" cy="276279"/>
          </a:xfrm>
          <a:prstGeom prst="rect">
            <a:avLst/>
          </a:prstGeom>
          <a:solidFill>
            <a:srgbClr val="FFF29C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0CBEC5-6642-1D49-A212-8786C782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5" y="454798"/>
            <a:ext cx="4572000" cy="426806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209EC02-4165-4D44-B3AC-528D72AE84C1}"/>
              </a:ext>
            </a:extLst>
          </p:cNvPr>
          <p:cNvSpPr txBox="1">
            <a:spLocks/>
          </p:cNvSpPr>
          <p:nvPr/>
        </p:nvSpPr>
        <p:spPr>
          <a:xfrm>
            <a:off x="0" y="2951506"/>
            <a:ext cx="2544973" cy="2762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Dockerfile localhost –p 3000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F5266A-7CDB-0E4B-84A9-38C544B6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5" y="4720678"/>
            <a:ext cx="4572000" cy="21373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849053-6036-F447-A739-D551E2436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4798"/>
            <a:ext cx="3340100" cy="55466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C043CD-A6DB-C543-A00C-283021C09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001407"/>
            <a:ext cx="5025040" cy="457200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F9C731C8-2E40-ED40-A981-6C90B96FAF84}"/>
              </a:ext>
            </a:extLst>
          </p:cNvPr>
          <p:cNvSpPr txBox="1">
            <a:spLocks/>
          </p:cNvSpPr>
          <p:nvPr/>
        </p:nvSpPr>
        <p:spPr>
          <a:xfrm>
            <a:off x="5102395" y="2951507"/>
            <a:ext cx="2544973" cy="2762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docker-compose localhost</a:t>
            </a:r>
          </a:p>
        </p:txBody>
      </p:sp>
    </p:spTree>
    <p:extLst>
      <p:ext uri="{BB962C8B-B14F-4D97-AF65-F5344CB8AC3E}">
        <p14:creationId xmlns:p14="http://schemas.microsoft.com/office/powerpoint/2010/main" val="165600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146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Vishnusaran Murugesan</dc:creator>
  <cp:lastModifiedBy>Vishnusaran Murugesan</cp:lastModifiedBy>
  <cp:revision>23</cp:revision>
  <dcterms:created xsi:type="dcterms:W3CDTF">2020-01-14T23:14:41Z</dcterms:created>
  <dcterms:modified xsi:type="dcterms:W3CDTF">2020-01-15T07:28:29Z</dcterms:modified>
</cp:coreProperties>
</file>