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0D38-66C5-4D91-91A8-05CBF7F8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D59A1-63DF-49B8-9AC0-9B78326E7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BC116-210F-4D0E-930B-B5D2B4F6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5062F-AF68-4982-B213-E57ECD33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4FB05-0950-46C0-AA6C-DDC2B46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5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9286E-470F-4DAC-A061-CEA7C19E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040CA4-37CB-438E-8E60-0AE4B2DF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EA637-84DF-4D00-A1CF-C3B36AC1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1EE72-AECB-488F-A349-26509B9B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275A2-1319-4D87-ABC1-75D6E49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94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FEB87E-FE6B-43EC-8C41-73DC82FAC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73FB55-4587-48C1-BC02-293349792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7DBE5-9F92-4A74-94E2-284D3440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A223F-439F-43BF-BC88-74AD7A93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0F68C-3371-4933-8B2E-A0D4E827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6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F9060-65AE-4ACA-9E43-4593EFB8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AABE2-D863-47AB-AB06-885E3306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739A4-E0A7-4D4C-A8AE-156298C8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C0AAE-D008-4ED6-BEAF-64433156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228DD-3F82-4326-B09C-30153126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3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B5BE9-29CA-4AF7-B81A-9342E925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71F5C-DE5D-4DF7-A764-9EA0F181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AFA98-BAD8-4F7D-9A04-BEACF8E4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DBA65-F15B-4325-9B91-40BDB048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9520E5-816B-4DE9-90AC-B952FDCE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22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4EBD0-9682-4829-A8EC-1F7049E8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5F44B-31BB-4471-9C93-450B7020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7AF5D9-4AE5-4CD7-B879-ADF2EE47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02E56-2D55-4D74-9AAB-38A60EF6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026CB9-58C4-4028-9B23-9EF42417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9C6402-346B-49D7-9923-CF9F1759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AA490-C076-4EF5-80CD-78CB976F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665E7-C714-4C05-BB3D-4CA6DEE2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47E832-95A4-4E84-9238-154676FF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C351DA-3067-4A00-9CCE-367AD6EB3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2267E-102D-414D-92EA-7778CCB9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C09821-8005-4102-AECA-FC3985F0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FDD7B7-017B-4376-A70E-4C924CCC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C6D06A-253C-4355-B3CF-3B8167D4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903D5-0AF2-468D-8FB0-82A75AA3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F809A7-E27E-46C3-B409-6DE3E40A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29ABF4-9624-496B-8DEE-8CEC8404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078B16-FCA5-4A21-ACDD-967E7F7F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4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6D3F62-D674-4408-BAF9-DC3AEC9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60D2CB-9B4C-40B9-B456-496B601F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1D98B0-A28E-4332-92C0-1D06E3D0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5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E0CAA-D0DC-454F-B588-EEF14FC4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5A570-14ED-4365-BFA7-084D5FE3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4C651-1A34-44B6-B259-6D7B95E4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CFE464-0B04-4BF3-98C8-8FF0B042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1FD63-7495-48F9-9D5F-E4740B49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39E379-DDF5-4542-97A9-F82AE66D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6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6CBA6-C40A-43F6-A796-4F8B3925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516A57-B700-4788-B819-C6D2CE2F9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9DB6D6-2DF7-48FF-9018-22AF605B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AB1714-C3E0-4964-B0CB-14BBFF25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342C3-18E0-4B1D-B00F-A340C1FD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646F57-239C-44CE-B4FA-CFFE100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7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56B027-4419-47C1-869A-B57DE4D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FBC61-B8A7-4170-9DA5-9A8156A2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40758-DDC0-478B-BE8F-3486A045D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9035-98DA-4A7F-9BCC-321186C03A22}" type="datetimeFigureOut">
              <a:rPr lang="es-ES" smtClean="0"/>
              <a:t>27/06/2024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3039C-13F0-4BB4-8294-850D8BE4E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2BEE1-3207-4925-8300-55D8F5D4E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FF5B-46A4-4488-AD3C-A023E261A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1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1016FB-A347-44EB-92CA-818589D9E9B3}"/>
              </a:ext>
            </a:extLst>
          </p:cNvPr>
          <p:cNvSpPr txBox="1"/>
          <p:nvPr/>
        </p:nvSpPr>
        <p:spPr>
          <a:xfrm>
            <a:off x="103368" y="119270"/>
            <a:ext cx="1201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Caperucita Roja emplean esta mágica combinación de trama-giro-final (o, como aprenderemos en un momento de Aristóteles—comienzo, medio y fin), lo cual funciona para incrustar las cosas en nuestra memoria de manera que podamos recordar y volver a contar la historia a otra persona.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DB2094-D6CC-4D73-92B4-B3780E6D105F}"/>
              </a:ext>
            </a:extLst>
          </p:cNvPr>
          <p:cNvSpPr txBox="1"/>
          <p:nvPr/>
        </p:nvSpPr>
        <p:spPr>
          <a:xfrm>
            <a:off x="0" y="1476060"/>
            <a:ext cx="1201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exploramos la magia de la historia y cómo podemos usar los conceptos de la narración para comunicarnos eficazmente con datos.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16030B-C82D-4A3F-B9BE-53ABDFB37BAF}"/>
              </a:ext>
            </a:extLst>
          </p:cNvPr>
          <p:cNvSpPr txBox="1"/>
          <p:nvPr/>
        </p:nvSpPr>
        <p:spPr>
          <a:xfrm>
            <a:off x="103368" y="1036953"/>
            <a:ext cx="1201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todas las historias pasa lo mismo…..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D20B25-3CF7-47A0-8938-7C2F27CC1ED1}"/>
              </a:ext>
            </a:extLst>
          </p:cNvPr>
          <p:cNvSpPr txBox="1"/>
          <p:nvPr/>
        </p:nvSpPr>
        <p:spPr>
          <a:xfrm>
            <a:off x="0" y="2122391"/>
            <a:ext cx="12014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La magia de la historia</a:t>
            </a:r>
          </a:p>
          <a:p>
            <a:r>
              <a:rPr lang="es-ES" dirty="0"/>
              <a:t>Una buena historia capta tu atención y te lleva en un viaje, evocando una respuesta emocional.</a:t>
            </a:r>
          </a:p>
          <a:p>
            <a:r>
              <a:rPr lang="es-ES" dirty="0"/>
              <a:t>¿No sería genial si pudiéramos encender esa energía y emoción en nuestras audiencias? </a:t>
            </a:r>
          </a:p>
          <a:p>
            <a:r>
              <a:rPr lang="es-ES" dirty="0"/>
              <a:t>Podemos aprovechar esta poderosa herramienta para nuestras comunicaciones empresariales. 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Formas artística de obras de teatros, películas y libros</a:t>
            </a: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Estructura narrativa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Aristoteles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y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Platon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Aristoteles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s-ES" dirty="0"/>
              <a:t>Aristóteles introdujo una idea básica pero profunda: que la historia tiene un claro comienzo, medio y final.</a:t>
            </a:r>
          </a:p>
          <a:p>
            <a:r>
              <a:rPr lang="es-ES" dirty="0"/>
              <a:t>introducción, el conflicto y la resolución</a:t>
            </a:r>
          </a:p>
          <a:p>
            <a:r>
              <a:rPr lang="es-ES" dirty="0"/>
              <a:t>Robert McKee: escritor y director galardonado En una entrevista para la *Harvard Business </a:t>
            </a:r>
            <a:r>
              <a:rPr lang="es-ES" dirty="0" err="1"/>
              <a:t>Review</a:t>
            </a:r>
            <a:r>
              <a:rPr lang="es-ES" dirty="0"/>
              <a:t>*, habla sobre la persuasión a través de la narración y examina cómo la narración puede aprovecharse en un entorno empresarial.  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89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1016FB-A347-44EB-92CA-818589D9E9B3}"/>
              </a:ext>
            </a:extLst>
          </p:cNvPr>
          <p:cNvSpPr txBox="1"/>
          <p:nvPr/>
        </p:nvSpPr>
        <p:spPr>
          <a:xfrm>
            <a:off x="103368" y="119270"/>
            <a:ext cx="12014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McKee dice que hay dos maneras de persuadir a las personas: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La primera es la retórica convencional. En el mundo empresarial, esto típicamente toma la forma de diapositivas de PowerPoint llenas de hechos y estadísticas en viñetas.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94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251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CursosTardes</dc:creator>
  <cp:lastModifiedBy>CursosTardes</cp:lastModifiedBy>
  <cp:revision>2</cp:revision>
  <dcterms:created xsi:type="dcterms:W3CDTF">2024-06-27T18:04:01Z</dcterms:created>
  <dcterms:modified xsi:type="dcterms:W3CDTF">2024-06-27T18:10:58Z</dcterms:modified>
</cp:coreProperties>
</file>