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82AFF-64C7-4C28-AF77-4652966F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D8BC31-F213-4C16-B17D-E6F8E7C96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688B85-7A9D-41A8-9AB4-4BADA342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E92AD0-F79E-4D55-A2AA-04E1C8F2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AF8195-E6AD-4903-944E-BDDD5B3B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93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57A22-82EA-4B5A-8A9E-286E9175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55E388-8527-4129-99E6-A386B046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5728C0-CC10-4F87-9ACD-8FE2827E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698C1C-C5D2-43BD-AB99-9833723E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D66601-3EE3-4B2E-82D2-E21DFE29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056A71-1873-45F3-8785-993415292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47FAEA-43C8-4AB4-9365-6C03F8BEC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AE8B8E-EEB6-42CD-8E45-A1A7D448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62DC95-E776-44C5-AC4B-CECAC683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804D1-79D7-437A-9667-5D02A092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3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F575D-E485-4CE8-98EE-984C811F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AF9C8-E021-482B-A68C-48E52B23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8F1AC0-2A65-476E-838C-B41A1F23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6C31D4-FEE7-48FB-89D6-16BBE813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F57CC-6F09-49E6-B47D-6D80C1C0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73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C37DF-4644-4A77-9A19-D962FD19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2C9C29-D152-4661-8A86-545E1693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C6444E-FE00-4A6E-BEA2-462AA409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74FA75-5237-48B3-8F04-F3BAB375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8B091C-34AE-4704-A856-11CFDFD4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02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60BD0-3449-4D66-97A9-39605E09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ED37B8-6FD3-41CB-B381-44DF91B62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0757DA-4847-4465-8306-286ECDACC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8D4319-B5BA-4A8A-93DC-3EBA4043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612D90-77DF-41B2-9E52-9FC3FDDF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D8FF08-6857-43E2-8395-82463D35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9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9C588-CCA3-4EBC-AF14-4A9E1D37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92CFB8-6617-432D-9EF6-04E341A1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F60A9-A52A-4D13-A4E1-6A52B5CF8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278BA1-0948-44BC-AB43-2D50AC1A5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12D32E-3079-4C4E-9589-563D13572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447801-0673-4307-95AE-512E75E2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56CD35-DAFF-4921-A4A7-FFB1D4D7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7E3D34-6957-4FB6-94EF-7E0C22C0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31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67A31-D372-4853-A5F6-34CFD760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E3E8FE-82D9-4368-A954-1EDEF9D3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4F1692-FB67-4C97-A439-D44D5533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FD1C9B-CE31-4948-9369-D1271499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2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CF6548-7D42-4718-BEB8-0D736EB5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FE9FAD-29F7-4DFE-A07B-B585D35B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D9962C-B300-40FE-B497-D74CA0A4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81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2A30D-343E-4DEE-ABFD-D0A089F4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307A1D-0C5F-4927-9769-094794E7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111978-C84B-4FDA-A882-C30B2B25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9D5DF8-B3C9-45B5-8D4D-6681B5A7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CCC5D7-6D63-496A-A0C4-404C81BB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471665-B109-4163-AA43-74B1E452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21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C805F-7800-412C-984F-000CB416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539DAED-F758-4DB5-B11D-F85940C7B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0EB7B7-A347-4F14-8123-3136DCB2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46A082-A182-4AB7-9D6F-083A98AE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896A80-9AF6-4851-B00F-17F23B00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D73162-98A3-462E-AD42-17209855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83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DD8907-16F5-4171-8C3B-4431544C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17E6F3-5F77-4600-8C46-E06DD987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E51E2A-D24A-4657-B22B-3C2685C26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8583-CD60-4D3D-A0CB-7D9D09B51535}" type="datetimeFigureOut">
              <a:rPr kumimoji="1" lang="ja-JP" altLang="en-US" smtClean="0"/>
              <a:t>2021/5/1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B33A17-4631-42D5-B8F4-C5F97ECE7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6D5676-E3C3-42FF-9DE9-6EA04869F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9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n-yamanaka/items/b00a94eec7eac4d2e76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vidia.co.jp/Download/index.aspx?lang=j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nvidia.com/cuda/cuda-toolkit-release-notes/index.html#cuda-major-component-versions__table-cuda-toolkit-driver-vers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ensorflow.org/install/source#gp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nvidia.com/cuda-toolkit-arch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nvidia.com/rdp/cudnn-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upy.dev/en/stable/install.html#installing-cupy" TargetMode="External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C5162-F5C5-4253-9232-C2E23D7A0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b="1" dirty="0"/>
              <a:t>ML</a:t>
            </a:r>
            <a:r>
              <a:rPr lang="ja-JP" altLang="en-US" b="1" dirty="0"/>
              <a:t>環境構築</a:t>
            </a:r>
            <a:r>
              <a:rPr kumimoji="1" lang="ja-JP" altLang="en-US" b="1" dirty="0"/>
              <a:t>のメモ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061344-2445-4A5D-B825-40FF2DD7B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2021/05/01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827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59D5-4BE0-41F1-856D-67DA3CED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95428"/>
            <a:ext cx="11262064" cy="805403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参考</a:t>
            </a:r>
            <a:r>
              <a:rPr kumimoji="1" lang="en-US" altLang="ja-JP" sz="2800" b="1" dirty="0"/>
              <a:t>URL</a:t>
            </a:r>
            <a:endParaRPr kumimoji="1" lang="ja-JP" altLang="en-US" sz="28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EBED55-18CE-4B97-BC8C-EF64B8C6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5" y="1319598"/>
            <a:ext cx="11439164" cy="4351338"/>
          </a:xfrm>
        </p:spPr>
        <p:txBody>
          <a:bodyPr>
            <a:normAutofit/>
          </a:bodyPr>
          <a:lstStyle/>
          <a:p>
            <a:r>
              <a:rPr kumimoji="1" lang="en-US" altLang="ja-JP" sz="1800" dirty="0" err="1"/>
              <a:t>Qiita</a:t>
            </a:r>
            <a:r>
              <a:rPr lang="ja-JP" altLang="en-US" sz="1800" dirty="0"/>
              <a:t>「</a:t>
            </a:r>
            <a:r>
              <a:rPr kumimoji="1" lang="en-US" altLang="ja-JP" sz="1800" dirty="0"/>
              <a:t>NVIDIA CUDA toolkit on Windows</a:t>
            </a:r>
            <a:r>
              <a:rPr kumimoji="1" lang="ja-JP" altLang="en-US" sz="1800" dirty="0"/>
              <a:t>」</a:t>
            </a:r>
            <a:br>
              <a:rPr kumimoji="1" lang="en-US" altLang="ja-JP" sz="1800" dirty="0"/>
            </a:br>
            <a:r>
              <a:rPr kumimoji="1" lang="en-US" altLang="ja-JP" sz="1800" dirty="0">
                <a:hlinkClick r:id="rId2"/>
              </a:rPr>
              <a:t>https://qiita.com/n-yamanaka/items/b00a94eec7eac4d2e76a</a:t>
            </a:r>
            <a:endParaRPr lang="en-US" altLang="ja-JP" sz="1800" dirty="0"/>
          </a:p>
          <a:p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270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59D5-4BE0-41F1-856D-67DA3CED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95428"/>
            <a:ext cx="11262064" cy="805403"/>
          </a:xfrm>
        </p:spPr>
        <p:txBody>
          <a:bodyPr>
            <a:normAutofit/>
          </a:bodyPr>
          <a:lstStyle/>
          <a:p>
            <a:r>
              <a:rPr kumimoji="1" lang="en-US" altLang="ja-JP" sz="2800" b="1" dirty="0"/>
              <a:t>GPU</a:t>
            </a:r>
            <a:r>
              <a:rPr kumimoji="1" lang="ja-JP" altLang="en-US" sz="2800" b="1" dirty="0"/>
              <a:t>ドライバの入手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EBED55-18CE-4B97-BC8C-EF64B8C6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5" y="1319598"/>
            <a:ext cx="11262064" cy="1370336"/>
          </a:xfrm>
        </p:spPr>
        <p:txBody>
          <a:bodyPr>
            <a:normAutofit/>
          </a:bodyPr>
          <a:lstStyle/>
          <a:p>
            <a:r>
              <a:rPr kumimoji="1" lang="ja-JP" altLang="en-US" sz="1800" dirty="0"/>
              <a:t>ドライバを入手する。</a:t>
            </a:r>
            <a:br>
              <a:rPr kumimoji="1" lang="en-US" altLang="ja-JP" sz="1800" dirty="0"/>
            </a:br>
            <a:r>
              <a:rPr kumimoji="1" lang="en-US" altLang="ja-JP" sz="1800" dirty="0">
                <a:hlinkClick r:id="rId2"/>
              </a:rPr>
              <a:t>https://www.nvidia.co.jp/Download/index.aspx?lang=jp</a:t>
            </a:r>
            <a:endParaRPr lang="en-US" altLang="ja-JP" sz="1800" dirty="0"/>
          </a:p>
          <a:p>
            <a:r>
              <a:rPr kumimoji="1" lang="ja-JP" altLang="en-US" sz="1800" dirty="0"/>
              <a:t>ドライバのバージョンを確認する。</a:t>
            </a:r>
            <a:br>
              <a:rPr kumimoji="1" lang="en-US" altLang="ja-JP" sz="1800" dirty="0"/>
            </a:br>
            <a:r>
              <a:rPr kumimoji="1" lang="ja-JP" altLang="en-US" sz="1800" dirty="0"/>
              <a:t>デスクトップで右クリック⇒「</a:t>
            </a:r>
            <a:r>
              <a:rPr kumimoji="1" lang="en-US" altLang="ja-JP" sz="1800" dirty="0"/>
              <a:t>NVIDIA</a:t>
            </a:r>
            <a:r>
              <a:rPr kumimoji="1" lang="ja-JP" altLang="en-US" sz="1800" dirty="0"/>
              <a:t>コントロールパネル」⇒「ヘルプ」⇒「システム情報」</a:t>
            </a:r>
            <a:endParaRPr kumimoji="1" lang="en-US" altLang="ja-JP" sz="1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419BD4A-84F5-432B-A227-AF304624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603" y="3045824"/>
            <a:ext cx="4016051" cy="33219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86834E8-38BE-4A7F-B792-B21B6678F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99" y="3232436"/>
            <a:ext cx="60102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6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59D5-4BE0-41F1-856D-67DA3CED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95428"/>
            <a:ext cx="11262064" cy="805403"/>
          </a:xfrm>
        </p:spPr>
        <p:txBody>
          <a:bodyPr>
            <a:normAutofit/>
          </a:bodyPr>
          <a:lstStyle/>
          <a:p>
            <a:r>
              <a:rPr kumimoji="1" lang="en-US" altLang="ja-JP" sz="2800" b="1" dirty="0"/>
              <a:t>GPU</a:t>
            </a:r>
            <a:r>
              <a:rPr kumimoji="1" lang="ja-JP" altLang="en-US" sz="2800" b="1" dirty="0"/>
              <a:t>ドライバのバージョンに対応した</a:t>
            </a:r>
            <a:r>
              <a:rPr kumimoji="1" lang="en-US" altLang="ja-JP" sz="2800" b="1" dirty="0"/>
              <a:t>CUDA</a:t>
            </a:r>
            <a:r>
              <a:rPr kumimoji="1" lang="ja-JP" altLang="en-US" sz="2800" b="1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EBED55-18CE-4B97-BC8C-EF64B8C6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5" y="1319598"/>
            <a:ext cx="11262064" cy="1330296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Release Notes :: CUDA Toolkit Documentation </a:t>
            </a:r>
            <a:r>
              <a:rPr kumimoji="1" lang="ja-JP" altLang="en-US" sz="1800" dirty="0"/>
              <a:t>の </a:t>
            </a:r>
            <a:r>
              <a:rPr kumimoji="1" lang="en-US" altLang="ja-JP" sz="1800" dirty="0"/>
              <a:t>Table 2. CUDA Toolkit and Compatible Driver Versions </a:t>
            </a:r>
            <a:r>
              <a:rPr kumimoji="1" lang="ja-JP" altLang="en-US" sz="1800" dirty="0"/>
              <a:t>から </a:t>
            </a:r>
            <a:r>
              <a:rPr kumimoji="1" lang="en-US" altLang="ja-JP" sz="1800" dirty="0"/>
              <a:t>GPU</a:t>
            </a:r>
            <a:r>
              <a:rPr kumimoji="1" lang="ja-JP" altLang="en-US" sz="1800" dirty="0"/>
              <a:t>ドライバ に対応した </a:t>
            </a:r>
            <a:r>
              <a:rPr kumimoji="1" lang="en-US" altLang="ja-JP" sz="1800" dirty="0"/>
              <a:t>CUDA Toolkit </a:t>
            </a:r>
            <a:r>
              <a:rPr kumimoji="1" lang="ja-JP" altLang="en-US" sz="1800" dirty="0"/>
              <a:t>のバージョンを調べる。</a:t>
            </a:r>
            <a:br>
              <a:rPr kumimoji="1" lang="en-US" altLang="ja-JP" sz="1800" dirty="0"/>
            </a:br>
            <a:r>
              <a:rPr kumimoji="1" lang="en-US" altLang="ja-JP" sz="1800" dirty="0">
                <a:hlinkClick r:id="rId2"/>
              </a:rPr>
              <a:t>https://docs.nvidia.com/cuda/cuda-toolkit-release-notes/index.html#cuda-major-component-versions__table-cuda-toolkit-driver-versions</a:t>
            </a:r>
            <a:endParaRPr kumimoji="1" lang="en-US" altLang="ja-JP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808BF53-3C20-40FD-A5E7-BC3683015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700" y="2617930"/>
            <a:ext cx="7990599" cy="395783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0982EF-4BB3-4EFB-AFA8-D001C39D5AE6}"/>
              </a:ext>
            </a:extLst>
          </p:cNvPr>
          <p:cNvSpPr/>
          <p:nvPr/>
        </p:nvSpPr>
        <p:spPr>
          <a:xfrm>
            <a:off x="2148265" y="3954576"/>
            <a:ext cx="7890438" cy="2561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89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59D5-4BE0-41F1-856D-67DA3CED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95428"/>
            <a:ext cx="11262064" cy="805403"/>
          </a:xfrm>
        </p:spPr>
        <p:txBody>
          <a:bodyPr>
            <a:normAutofit/>
          </a:bodyPr>
          <a:lstStyle/>
          <a:p>
            <a:r>
              <a:rPr kumimoji="1" lang="en-US" altLang="ja-JP" sz="2800" b="1" dirty="0"/>
              <a:t>GPU</a:t>
            </a:r>
            <a:r>
              <a:rPr kumimoji="1" lang="ja-JP" altLang="en-US" sz="2800" b="1" dirty="0"/>
              <a:t>ドライバのバージョンに対応した</a:t>
            </a:r>
            <a:r>
              <a:rPr kumimoji="1" lang="en-US" altLang="ja-JP" sz="2800" b="1" dirty="0"/>
              <a:t>CUDA</a:t>
            </a:r>
            <a:r>
              <a:rPr kumimoji="1" lang="ja-JP" altLang="en-US" sz="2800" b="1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EBED55-18CE-4B97-BC8C-EF64B8C6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5" y="1319598"/>
            <a:ext cx="11262064" cy="1330296"/>
          </a:xfrm>
        </p:spPr>
        <p:txBody>
          <a:bodyPr>
            <a:normAutofit/>
          </a:bodyPr>
          <a:lstStyle/>
          <a:p>
            <a:r>
              <a:rPr lang="en-US" altLang="ja-JP" sz="1800" dirty="0" err="1"/>
              <a:t>Tensorlow</a:t>
            </a:r>
            <a:r>
              <a:rPr lang="ja-JP" altLang="en-US" sz="1800" dirty="0"/>
              <a:t>を使用する場合、</a:t>
            </a:r>
            <a:r>
              <a:rPr lang="en-US" altLang="ja-JP" sz="1800" dirty="0"/>
              <a:t>TensorFlow</a:t>
            </a:r>
            <a:r>
              <a:rPr lang="ja-JP" altLang="en-US" sz="1800" dirty="0"/>
              <a:t>のテスト済みのビルド構成 で </a:t>
            </a:r>
            <a:r>
              <a:rPr lang="en-US" altLang="ja-JP" sz="1800" dirty="0"/>
              <a:t>TensorFlow </a:t>
            </a:r>
            <a:r>
              <a:rPr lang="ja-JP" altLang="en-US" sz="1800" dirty="0"/>
              <a:t>と </a:t>
            </a:r>
            <a:r>
              <a:rPr lang="en-US" altLang="ja-JP" sz="1800" dirty="0"/>
              <a:t>CUDA </a:t>
            </a:r>
            <a:r>
              <a:rPr lang="ja-JP" altLang="en-US" sz="1800" dirty="0"/>
              <a:t>と </a:t>
            </a:r>
            <a:r>
              <a:rPr lang="en-US" altLang="ja-JP" sz="1800" dirty="0" err="1"/>
              <a:t>cuDNN</a:t>
            </a:r>
            <a:r>
              <a:rPr lang="en-US" altLang="ja-JP" sz="1800" dirty="0"/>
              <a:t> </a:t>
            </a:r>
            <a:r>
              <a:rPr lang="ja-JP" altLang="en-US" sz="1800" dirty="0"/>
              <a:t>のバージョンを確認し、適切なバージョンを選択する。</a:t>
            </a:r>
            <a:br>
              <a:rPr lang="en-US" altLang="ja-JP" sz="1800" dirty="0"/>
            </a:br>
            <a:r>
              <a:rPr lang="en-US" altLang="ja-JP" sz="1800" dirty="0">
                <a:hlinkClick r:id="rId2"/>
              </a:rPr>
              <a:t>https://www.tensorflow.org/install/source#gpu</a:t>
            </a:r>
            <a:endParaRPr lang="en-US" altLang="ja-JP" sz="1800" dirty="0"/>
          </a:p>
          <a:p>
            <a:r>
              <a:rPr lang="en-US" altLang="ja-JP" sz="1800" dirty="0" err="1"/>
              <a:t>Pytorch</a:t>
            </a:r>
            <a:r>
              <a:rPr lang="ja-JP" altLang="en-US" sz="1800" dirty="0"/>
              <a:t>を使用する場合、</a:t>
            </a:r>
            <a:r>
              <a:rPr lang="en-US" altLang="ja-JP" sz="1800" dirty="0" err="1"/>
              <a:t>Pytorch</a:t>
            </a:r>
            <a:r>
              <a:rPr lang="ja-JP" altLang="en-US" sz="1800" dirty="0"/>
              <a:t>のインストール方法選択の中にある</a:t>
            </a:r>
            <a:r>
              <a:rPr lang="en-US" altLang="ja-JP" sz="1800" dirty="0"/>
              <a:t>CUDA</a:t>
            </a:r>
            <a:r>
              <a:rPr lang="ja-JP" altLang="en-US" sz="1800" dirty="0"/>
              <a:t>のバージョンを確認する。</a:t>
            </a:r>
            <a:endParaRPr lang="en-US" altLang="ja-JP" sz="18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D293627-A438-4D45-9E7B-410C2813E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670263"/>
            <a:ext cx="5929312" cy="186813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AD6C64C-3428-404A-9FDF-E4C094A1A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431" y="3240136"/>
            <a:ext cx="4605338" cy="31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2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59D5-4BE0-41F1-856D-67DA3CED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95428"/>
            <a:ext cx="11262064" cy="805403"/>
          </a:xfrm>
        </p:spPr>
        <p:txBody>
          <a:bodyPr>
            <a:normAutofit/>
          </a:bodyPr>
          <a:lstStyle/>
          <a:p>
            <a:r>
              <a:rPr kumimoji="1" lang="en-US" altLang="ja-JP" sz="2800" b="1" dirty="0"/>
              <a:t>GPU</a:t>
            </a:r>
            <a:r>
              <a:rPr kumimoji="1" lang="ja-JP" altLang="en-US" sz="2800" b="1" dirty="0"/>
              <a:t>ドライバのバージョンに対応した</a:t>
            </a:r>
            <a:r>
              <a:rPr kumimoji="1" lang="en-US" altLang="ja-JP" sz="2800" b="1" dirty="0"/>
              <a:t>CUDA</a:t>
            </a:r>
            <a:r>
              <a:rPr kumimoji="1" lang="ja-JP" altLang="en-US" sz="2800" b="1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EBED55-18CE-4B97-BC8C-EF64B8C6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5" y="1319598"/>
            <a:ext cx="11262064" cy="1330296"/>
          </a:xfrm>
        </p:spPr>
        <p:txBody>
          <a:bodyPr>
            <a:normAutofit/>
          </a:bodyPr>
          <a:lstStyle/>
          <a:p>
            <a:r>
              <a:rPr lang="en-US" altLang="ja-JP" sz="1800" dirty="0"/>
              <a:t>CUDA</a:t>
            </a:r>
            <a:r>
              <a:rPr lang="ja-JP" altLang="en-US" sz="1800" dirty="0"/>
              <a:t>をダウンロードしてインストールする。</a:t>
            </a:r>
            <a:br>
              <a:rPr lang="en-US" altLang="ja-JP" sz="1800" dirty="0"/>
            </a:br>
            <a:r>
              <a:rPr lang="en-US" altLang="ja-JP" sz="1800" dirty="0">
                <a:hlinkClick r:id="rId2"/>
              </a:rPr>
              <a:t>https://developer.nvidia.com/cuda-toolkit-archive</a:t>
            </a:r>
            <a:endParaRPr lang="en-US" altLang="ja-JP" sz="1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4559E42-B217-4FA6-8B9E-16D42E6FF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828" y="2055085"/>
            <a:ext cx="5772344" cy="450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0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59D5-4BE0-41F1-856D-67DA3CED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95428"/>
            <a:ext cx="11262064" cy="805403"/>
          </a:xfrm>
        </p:spPr>
        <p:txBody>
          <a:bodyPr>
            <a:normAutofit/>
          </a:bodyPr>
          <a:lstStyle/>
          <a:p>
            <a:r>
              <a:rPr kumimoji="1" lang="en-US" altLang="ja-JP" sz="2800" b="1" dirty="0"/>
              <a:t>GPU</a:t>
            </a:r>
            <a:r>
              <a:rPr kumimoji="1" lang="ja-JP" altLang="en-US" sz="2800" b="1" dirty="0"/>
              <a:t>ドライバのバージョンに対応した</a:t>
            </a:r>
            <a:r>
              <a:rPr kumimoji="1" lang="en-US" altLang="ja-JP" sz="2800" b="1" dirty="0"/>
              <a:t>CUDA</a:t>
            </a:r>
            <a:r>
              <a:rPr kumimoji="1" lang="ja-JP" altLang="en-US" sz="2800" b="1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EBED55-18CE-4B97-BC8C-EF64B8C6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5" y="1319598"/>
            <a:ext cx="11262064" cy="1330296"/>
          </a:xfrm>
        </p:spPr>
        <p:txBody>
          <a:bodyPr>
            <a:normAutofit/>
          </a:bodyPr>
          <a:lstStyle/>
          <a:p>
            <a:r>
              <a:rPr lang="en-US" altLang="ja-JP" sz="1800" dirty="0" err="1"/>
              <a:t>cuDNN</a:t>
            </a:r>
            <a:r>
              <a:rPr lang="ja-JP" altLang="en-US" sz="1800" dirty="0"/>
              <a:t>をダウンロードする。（</a:t>
            </a:r>
            <a:r>
              <a:rPr lang="en-US" altLang="ja-JP" sz="1800" dirty="0"/>
              <a:t>NVIDIA DEVELOPER</a:t>
            </a:r>
            <a:r>
              <a:rPr lang="ja-JP" altLang="en-US" sz="1800" dirty="0"/>
              <a:t>アカウント登録が必要）</a:t>
            </a:r>
            <a:br>
              <a:rPr lang="en-US" altLang="ja-JP" sz="1800" dirty="0"/>
            </a:br>
            <a:r>
              <a:rPr lang="en-US" altLang="ja-JP" sz="1800" dirty="0">
                <a:hlinkClick r:id="rId2"/>
              </a:rPr>
              <a:t>https://developer.nvidia.com/rdp/cudnn-download</a:t>
            </a:r>
            <a:endParaRPr lang="en-US" altLang="ja-JP" sz="1800" dirty="0"/>
          </a:p>
          <a:p>
            <a:r>
              <a:rPr lang="ja-JP" altLang="en-US" sz="1800" dirty="0"/>
              <a:t>ダウンロードした</a:t>
            </a:r>
            <a:r>
              <a:rPr lang="en-US" altLang="ja-JP" sz="1800" dirty="0"/>
              <a:t>zip</a:t>
            </a:r>
            <a:r>
              <a:rPr lang="ja-JP" altLang="en-US" sz="1800" dirty="0"/>
              <a:t>ファイルを適当な場所に解凍し、環境設定で</a:t>
            </a:r>
            <a:r>
              <a:rPr lang="en-US" altLang="ja-JP" sz="1800" dirty="0"/>
              <a:t>path</a:t>
            </a:r>
            <a:r>
              <a:rPr lang="ja-JP" altLang="en-US" sz="1800" dirty="0"/>
              <a:t>を通す。</a:t>
            </a:r>
            <a:endParaRPr lang="en-US" altLang="ja-JP" sz="1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98FAABC-7452-45F2-9C76-D451DF74D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826"/>
          <a:stretch/>
        </p:blipFill>
        <p:spPr>
          <a:xfrm>
            <a:off x="1914525" y="3343275"/>
            <a:ext cx="8362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3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59D5-4BE0-41F1-856D-67DA3CED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95428"/>
            <a:ext cx="11262064" cy="805403"/>
          </a:xfrm>
        </p:spPr>
        <p:txBody>
          <a:bodyPr>
            <a:normAutofit/>
          </a:bodyPr>
          <a:lstStyle/>
          <a:p>
            <a:r>
              <a:rPr lang="en-US" altLang="ja-JP" sz="2800" b="1" dirty="0" err="1"/>
              <a:t>Pytorch</a:t>
            </a:r>
            <a:r>
              <a:rPr lang="ja-JP" altLang="en-US" sz="2800" b="1" dirty="0"/>
              <a:t>と</a:t>
            </a:r>
            <a:r>
              <a:rPr lang="en-US" altLang="ja-JP" sz="2800" b="1" dirty="0" err="1"/>
              <a:t>CuPy</a:t>
            </a:r>
            <a:r>
              <a:rPr lang="ja-JP" altLang="en-US" sz="2800" b="1" dirty="0"/>
              <a:t>インストール</a:t>
            </a:r>
            <a:endParaRPr kumimoji="1" lang="ja-JP" altLang="en-US" sz="28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EBED55-18CE-4B97-BC8C-EF64B8C6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5" y="1319598"/>
            <a:ext cx="11262064" cy="3823902"/>
          </a:xfrm>
        </p:spPr>
        <p:txBody>
          <a:bodyPr>
            <a:normAutofit/>
          </a:bodyPr>
          <a:lstStyle/>
          <a:p>
            <a:r>
              <a:rPr lang="en-US" altLang="ja-JP" sz="1800" dirty="0" err="1"/>
              <a:t>Pytorch</a:t>
            </a:r>
            <a:r>
              <a:rPr lang="ja-JP" altLang="en-US" sz="1800" dirty="0"/>
              <a:t>のサイトで適切なコマンドを取得する。（</a:t>
            </a:r>
            <a:r>
              <a:rPr lang="en-US" altLang="ja-JP" sz="1800" dirty="0"/>
              <a:t>python3</a:t>
            </a:r>
            <a:r>
              <a:rPr lang="ja-JP" altLang="en-US" sz="1800" dirty="0"/>
              <a:t>系のみ使用の場合</a:t>
            </a:r>
            <a:r>
              <a:rPr lang="en-US" altLang="ja-JP" sz="1800" dirty="0"/>
              <a:t>pip3</a:t>
            </a:r>
            <a:r>
              <a:rPr lang="ja-JP" altLang="en-US" sz="1800" dirty="0"/>
              <a:t>⇒</a:t>
            </a:r>
            <a:r>
              <a:rPr lang="en-US" altLang="ja-JP" sz="1800" dirty="0"/>
              <a:t>pip</a:t>
            </a:r>
            <a:r>
              <a:rPr lang="ja-JP" altLang="en-US" sz="1800" dirty="0"/>
              <a:t>でよい）</a:t>
            </a:r>
            <a:br>
              <a:rPr lang="en-US" altLang="ja-JP" sz="1800" dirty="0"/>
            </a:br>
            <a:r>
              <a:rPr lang="en-US" altLang="ja-JP" sz="1800" dirty="0">
                <a:hlinkClick r:id="rId2"/>
              </a:rPr>
              <a:t>https://pytorch.org/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 err="1"/>
              <a:t>CuPy</a:t>
            </a:r>
            <a:r>
              <a:rPr lang="ja-JP" altLang="en-US" sz="1800" dirty="0"/>
              <a:t>のサイトで適切なコマンドを取得する。</a:t>
            </a:r>
            <a:br>
              <a:rPr lang="en-US" altLang="ja-JP" sz="1800" dirty="0"/>
            </a:br>
            <a:r>
              <a:rPr lang="en-US" altLang="ja-JP" sz="1800" dirty="0">
                <a:hlinkClick r:id="rId3"/>
              </a:rPr>
              <a:t>https://docs.cupy.dev/en/stable/install.html#installing-cupy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/>
              <a:t>GPU</a:t>
            </a:r>
            <a:r>
              <a:rPr lang="ja-JP" altLang="en-US" sz="1800" dirty="0"/>
              <a:t>の動作確認を行う。</a:t>
            </a:r>
            <a:br>
              <a:rPr lang="en-US" altLang="ja-JP" sz="1800" dirty="0"/>
            </a:br>
            <a:r>
              <a:rPr lang="en-US" altLang="ja-JP" sz="1800" dirty="0"/>
              <a:t>import torch</a:t>
            </a:r>
            <a:br>
              <a:rPr lang="en-US" altLang="ja-JP" sz="1800" dirty="0"/>
            </a:br>
            <a:r>
              <a:rPr lang="en-US" altLang="ja-JP" sz="1800" dirty="0"/>
              <a:t>print(</a:t>
            </a:r>
            <a:r>
              <a:rPr lang="en-US" altLang="ja-JP" sz="1800" dirty="0" err="1"/>
              <a:t>torch.cuda.is_available</a:t>
            </a:r>
            <a:r>
              <a:rPr lang="en-US" altLang="ja-JP" sz="1800" dirty="0"/>
              <a:t>())</a:t>
            </a:r>
          </a:p>
          <a:p>
            <a:endParaRPr lang="en-US" altLang="ja-JP" sz="1800" dirty="0"/>
          </a:p>
          <a:p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9634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385</Words>
  <Application>Microsoft Office PowerPoint</Application>
  <PresentationFormat>ワイド画面</PresentationFormat>
  <Paragraphs>23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Arial</vt:lpstr>
      <vt:lpstr>Segoe UI</vt:lpstr>
      <vt:lpstr>Office テーマ</vt:lpstr>
      <vt:lpstr>ML環境構築のメモ</vt:lpstr>
      <vt:lpstr>参考URL</vt:lpstr>
      <vt:lpstr>GPUドライバの入手</vt:lpstr>
      <vt:lpstr>GPUドライバのバージョンに対応したCUDAのインストール</vt:lpstr>
      <vt:lpstr>GPUドライバのバージョンに対応したCUDAのインストール</vt:lpstr>
      <vt:lpstr>GPUドライバのバージョンに対応したCUDAのインストール</vt:lpstr>
      <vt:lpstr>GPUドライバのバージョンに対応したCUDAのインストール</vt:lpstr>
      <vt:lpstr>PytorchとCuPyインストール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Pytorchのメモ</dc:title>
  <dc:creator>水上 翔太</dc:creator>
  <cp:lastModifiedBy>水上 翔太</cp:lastModifiedBy>
  <cp:revision>28</cp:revision>
  <dcterms:created xsi:type="dcterms:W3CDTF">2021-05-01T13:19:26Z</dcterms:created>
  <dcterms:modified xsi:type="dcterms:W3CDTF">2021-05-01T15:56:25Z</dcterms:modified>
</cp:coreProperties>
</file>