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F00"/>
    <a:srgbClr val="FF3300"/>
    <a:srgbClr val="FF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44B6D-E215-4DFE-B619-CCD7C4D3CCA9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10882-2A50-452B-8AC2-B1D1D102C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76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10882-2A50-452B-8AC2-B1D1D102C0B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83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182AFF-64C7-4C28-AF77-4652966FD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AD8BC31-F213-4C16-B17D-E6F8E7C96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688B85-7A9D-41A8-9AB4-4BADA342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8583-CD60-4D3D-A0CB-7D9D09B51535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E92AD0-F79E-4D55-A2AA-04E1C8F2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AF8195-E6AD-4903-944E-BDDD5B3B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808F-4AB0-40EE-8627-96405523D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93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457A22-82EA-4B5A-8A9E-286E9175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55E388-8527-4129-99E6-A386B0464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5728C0-CC10-4F87-9ACD-8FE2827E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8583-CD60-4D3D-A0CB-7D9D09B51535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698C1C-C5D2-43BD-AB99-9833723E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D66601-3EE3-4B2E-82D2-E21DFE29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808F-4AB0-40EE-8627-96405523D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5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056A71-1873-45F3-8785-993415292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47FAEA-43C8-4AB4-9365-6C03F8BEC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AE8B8E-EEB6-42CD-8E45-A1A7D448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8583-CD60-4D3D-A0CB-7D9D09B51535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62DC95-E776-44C5-AC4B-CECAC683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804D1-79D7-437A-9667-5D02A092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808F-4AB0-40EE-8627-96405523D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36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4F575D-E485-4CE8-98EE-984C811F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6AF9C8-E021-482B-A68C-48E52B23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8F1AC0-2A65-476E-838C-B41A1F23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8583-CD60-4D3D-A0CB-7D9D09B51535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6C31D4-FEE7-48FB-89D6-16BBE813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BF57CC-6F09-49E6-B47D-6D80C1C0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808F-4AB0-40EE-8627-96405523D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73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C37DF-4644-4A77-9A19-D962FD19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2C9C29-D152-4661-8A86-545E1693E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C6444E-FE00-4A6E-BEA2-462AA409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8583-CD60-4D3D-A0CB-7D9D09B51535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74FA75-5237-48B3-8F04-F3BAB375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8B091C-34AE-4704-A856-11CFDFD4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808F-4AB0-40EE-8627-96405523D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02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60BD0-3449-4D66-97A9-39605E09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ED37B8-6FD3-41CB-B381-44DF91B62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0757DA-4847-4465-8306-286ECDACC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8D4319-B5BA-4A8A-93DC-3EBA4043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8583-CD60-4D3D-A0CB-7D9D09B51535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612D90-77DF-41B2-9E52-9FC3FDDF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D8FF08-6857-43E2-8395-82463D35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808F-4AB0-40EE-8627-96405523D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9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9C588-CCA3-4EBC-AF14-4A9E1D37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92CFB8-6617-432D-9EF6-04E341A1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EF60A9-A52A-4D13-A4E1-6A52B5CF8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278BA1-0948-44BC-AB43-2D50AC1A5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D12D32E-3079-4C4E-9589-563D13572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447801-0673-4307-95AE-512E75E2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8583-CD60-4D3D-A0CB-7D9D09B51535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056CD35-DAFF-4921-A4A7-FFB1D4D7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97E3D34-6957-4FB6-94EF-7E0C22C0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808F-4AB0-40EE-8627-96405523D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31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67A31-D372-4853-A5F6-34CFD760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EE3E8FE-82D9-4368-A954-1EDEF9D3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8583-CD60-4D3D-A0CB-7D9D09B51535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84F1692-FB67-4C97-A439-D44D5533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FD1C9B-CE31-4948-9369-D1271499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808F-4AB0-40EE-8627-96405523D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22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CF6548-7D42-4718-BEB8-0D736EB5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8583-CD60-4D3D-A0CB-7D9D09B51535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FE9FAD-29F7-4DFE-A07B-B585D35B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D9962C-B300-40FE-B497-D74CA0A4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808F-4AB0-40EE-8627-96405523D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81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2A30D-343E-4DEE-ABFD-D0A089F4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307A1D-0C5F-4927-9769-094794E76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111978-C84B-4FDA-A882-C30B2B255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9D5DF8-B3C9-45B5-8D4D-6681B5A7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8583-CD60-4D3D-A0CB-7D9D09B51535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CCC5D7-6D63-496A-A0C4-404C81BB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471665-B109-4163-AA43-74B1E452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808F-4AB0-40EE-8627-96405523D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21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C805F-7800-412C-984F-000CB4167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539DAED-F758-4DB5-B11D-F85940C7B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0EB7B7-A347-4F14-8123-3136DCB2A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46A082-A182-4AB7-9D6F-083A98AE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8583-CD60-4D3D-A0CB-7D9D09B51535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896A80-9AF6-4851-B00F-17F23B00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D73162-98A3-462E-AD42-17209855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808F-4AB0-40EE-8627-96405523D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83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DD8907-16F5-4171-8C3B-4431544CE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17E6F3-5F77-4600-8C46-E06DD9877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E51E2A-D24A-4657-B22B-3C2685C26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68583-CD60-4D3D-A0CB-7D9D09B51535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B33A17-4631-42D5-B8F4-C5F97ECE7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6D5676-E3C3-42FF-9DE9-6EA04869F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A808F-4AB0-40EE-8627-96405523D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9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8C5162-F5C5-4253-9232-C2E23D7A0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b="1" dirty="0"/>
              <a:t>メモ</a:t>
            </a:r>
            <a:endParaRPr kumimoji="1" lang="ja-JP" altLang="en-US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061344-2445-4A5D-B825-40FF2DD7B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2513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2021/06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827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8D59D5-4BE0-41F1-856D-67DA3CED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5" y="295428"/>
            <a:ext cx="11262064" cy="805403"/>
          </a:xfrm>
        </p:spPr>
        <p:txBody>
          <a:bodyPr>
            <a:normAutofit/>
          </a:bodyPr>
          <a:lstStyle/>
          <a:p>
            <a:r>
              <a:rPr lang="ja-JP" altLang="en-US" sz="2800" b="1" dirty="0"/>
              <a:t>リーマン多様体</a:t>
            </a:r>
            <a:r>
              <a:rPr lang="en-US" altLang="ja-JP" sz="2800" b="1" dirty="0"/>
              <a:t>(Riemannian manifold)</a:t>
            </a:r>
            <a:endParaRPr kumimoji="1" lang="ja-JP" altLang="en-US" sz="2800" b="1" dirty="0"/>
          </a:p>
        </p:txBody>
      </p:sp>
      <p:sp>
        <p:nvSpPr>
          <p:cNvPr id="29" name="コンテンツ プレースホルダー 2">
            <a:extLst>
              <a:ext uri="{FF2B5EF4-FFF2-40B4-BE49-F238E27FC236}">
                <a16:creationId xmlns:a16="http://schemas.microsoft.com/office/drawing/2014/main" id="{7A2CCA1B-528B-4644-B254-41DAD9BEC8EB}"/>
              </a:ext>
            </a:extLst>
          </p:cNvPr>
          <p:cNvSpPr txBox="1">
            <a:spLocks/>
          </p:cNvSpPr>
          <p:nvPr/>
        </p:nvSpPr>
        <p:spPr>
          <a:xfrm>
            <a:off x="702028" y="1309119"/>
            <a:ext cx="10785121" cy="2933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>
                <a:solidFill>
                  <a:srgbClr val="0000FF"/>
                </a:solidFill>
              </a:rPr>
              <a:t>可微分多様体</a:t>
            </a:r>
            <a:r>
              <a:rPr lang="en-US" altLang="ja-JP" sz="1800" dirty="0">
                <a:solidFill>
                  <a:srgbClr val="0000FF"/>
                </a:solidFill>
              </a:rPr>
              <a:t>(differentiable manifold)</a:t>
            </a:r>
            <a:r>
              <a:rPr lang="ja-JP" altLang="en-US" sz="1800" dirty="0">
                <a:solidFill>
                  <a:srgbClr val="0000FF"/>
                </a:solidFill>
              </a:rPr>
              <a:t>：局所的にユークリッド空間とみなせる、なめらかな図形</a:t>
            </a: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2FB7FFA8-D3F9-42C0-9130-A1255B9A4C1F}"/>
              </a:ext>
            </a:extLst>
          </p:cNvPr>
          <p:cNvSpPr/>
          <p:nvPr/>
        </p:nvSpPr>
        <p:spPr>
          <a:xfrm>
            <a:off x="1044928" y="2029510"/>
            <a:ext cx="3784124" cy="1786612"/>
          </a:xfrm>
          <a:custGeom>
            <a:avLst/>
            <a:gdLst>
              <a:gd name="connsiteX0" fmla="*/ 1162974 w 3737499"/>
              <a:gd name="connsiteY0" fmla="*/ 177553 h 1766656"/>
              <a:gd name="connsiteX1" fmla="*/ 452761 w 3737499"/>
              <a:gd name="connsiteY1" fmla="*/ 71021 h 1766656"/>
              <a:gd name="connsiteX2" fmla="*/ 0 w 3737499"/>
              <a:gd name="connsiteY2" fmla="*/ 550416 h 1766656"/>
              <a:gd name="connsiteX3" fmla="*/ 736846 w 3737499"/>
              <a:gd name="connsiteY3" fmla="*/ 1269507 h 1766656"/>
              <a:gd name="connsiteX4" fmla="*/ 1358283 w 3737499"/>
              <a:gd name="connsiteY4" fmla="*/ 1136342 h 1766656"/>
              <a:gd name="connsiteX5" fmla="*/ 1642369 w 3737499"/>
              <a:gd name="connsiteY5" fmla="*/ 1012054 h 1766656"/>
              <a:gd name="connsiteX6" fmla="*/ 1935332 w 3737499"/>
              <a:gd name="connsiteY6" fmla="*/ 1162975 h 1766656"/>
              <a:gd name="connsiteX7" fmla="*/ 2041864 w 3737499"/>
              <a:gd name="connsiteY7" fmla="*/ 1571348 h 1766656"/>
              <a:gd name="connsiteX8" fmla="*/ 2592279 w 3737499"/>
              <a:gd name="connsiteY8" fmla="*/ 1766656 h 1766656"/>
              <a:gd name="connsiteX9" fmla="*/ 3728621 w 3737499"/>
              <a:gd name="connsiteY9" fmla="*/ 1660124 h 1766656"/>
              <a:gd name="connsiteX10" fmla="*/ 3737499 w 3737499"/>
              <a:gd name="connsiteY10" fmla="*/ 1225118 h 1766656"/>
              <a:gd name="connsiteX11" fmla="*/ 3329126 w 3737499"/>
              <a:gd name="connsiteY11" fmla="*/ 612559 h 1766656"/>
              <a:gd name="connsiteX12" fmla="*/ 3577701 w 3737499"/>
              <a:gd name="connsiteY12" fmla="*/ 177553 h 1766656"/>
              <a:gd name="connsiteX13" fmla="*/ 3195961 w 3737499"/>
              <a:gd name="connsiteY13" fmla="*/ 0 h 1766656"/>
              <a:gd name="connsiteX14" fmla="*/ 2734322 w 3737499"/>
              <a:gd name="connsiteY14" fmla="*/ 399495 h 1766656"/>
              <a:gd name="connsiteX15" fmla="*/ 2086252 w 3737499"/>
              <a:gd name="connsiteY15" fmla="*/ 683581 h 1766656"/>
              <a:gd name="connsiteX16" fmla="*/ 1811044 w 3737499"/>
              <a:gd name="connsiteY16" fmla="*/ 523783 h 1766656"/>
              <a:gd name="connsiteX17" fmla="*/ 1482570 w 3737499"/>
              <a:gd name="connsiteY17" fmla="*/ 186431 h 1766656"/>
              <a:gd name="connsiteX18" fmla="*/ 1162974 w 3737499"/>
              <a:gd name="connsiteY18" fmla="*/ 177553 h 1766656"/>
              <a:gd name="connsiteX0" fmla="*/ 1162974 w 3737499"/>
              <a:gd name="connsiteY0" fmla="*/ 177553 h 1766656"/>
              <a:gd name="connsiteX1" fmla="*/ 452761 w 3737499"/>
              <a:gd name="connsiteY1" fmla="*/ 71021 h 1766656"/>
              <a:gd name="connsiteX2" fmla="*/ 0 w 3737499"/>
              <a:gd name="connsiteY2" fmla="*/ 550416 h 1766656"/>
              <a:gd name="connsiteX3" fmla="*/ 736846 w 3737499"/>
              <a:gd name="connsiteY3" fmla="*/ 1269507 h 1766656"/>
              <a:gd name="connsiteX4" fmla="*/ 1358283 w 3737499"/>
              <a:gd name="connsiteY4" fmla="*/ 1136342 h 1766656"/>
              <a:gd name="connsiteX5" fmla="*/ 1642369 w 3737499"/>
              <a:gd name="connsiteY5" fmla="*/ 1012054 h 1766656"/>
              <a:gd name="connsiteX6" fmla="*/ 1935332 w 3737499"/>
              <a:gd name="connsiteY6" fmla="*/ 1162975 h 1766656"/>
              <a:gd name="connsiteX7" fmla="*/ 2041864 w 3737499"/>
              <a:gd name="connsiteY7" fmla="*/ 1571348 h 1766656"/>
              <a:gd name="connsiteX8" fmla="*/ 2592279 w 3737499"/>
              <a:gd name="connsiteY8" fmla="*/ 1766656 h 1766656"/>
              <a:gd name="connsiteX9" fmla="*/ 3728621 w 3737499"/>
              <a:gd name="connsiteY9" fmla="*/ 1660124 h 1766656"/>
              <a:gd name="connsiteX10" fmla="*/ 3737499 w 3737499"/>
              <a:gd name="connsiteY10" fmla="*/ 1225118 h 1766656"/>
              <a:gd name="connsiteX11" fmla="*/ 3329126 w 3737499"/>
              <a:gd name="connsiteY11" fmla="*/ 612559 h 1766656"/>
              <a:gd name="connsiteX12" fmla="*/ 3577701 w 3737499"/>
              <a:gd name="connsiteY12" fmla="*/ 177553 h 1766656"/>
              <a:gd name="connsiteX13" fmla="*/ 3195961 w 3737499"/>
              <a:gd name="connsiteY13" fmla="*/ 0 h 1766656"/>
              <a:gd name="connsiteX14" fmla="*/ 2734322 w 3737499"/>
              <a:gd name="connsiteY14" fmla="*/ 399495 h 1766656"/>
              <a:gd name="connsiteX15" fmla="*/ 2086252 w 3737499"/>
              <a:gd name="connsiteY15" fmla="*/ 683581 h 1766656"/>
              <a:gd name="connsiteX16" fmla="*/ 1811044 w 3737499"/>
              <a:gd name="connsiteY16" fmla="*/ 523783 h 1766656"/>
              <a:gd name="connsiteX17" fmla="*/ 1482570 w 3737499"/>
              <a:gd name="connsiteY17" fmla="*/ 186431 h 1766656"/>
              <a:gd name="connsiteX18" fmla="*/ 1162974 w 3737499"/>
              <a:gd name="connsiteY18" fmla="*/ 177553 h 1766656"/>
              <a:gd name="connsiteX0" fmla="*/ 1163776 w 3738301"/>
              <a:gd name="connsiteY0" fmla="*/ 177553 h 1766656"/>
              <a:gd name="connsiteX1" fmla="*/ 453563 w 3738301"/>
              <a:gd name="connsiteY1" fmla="*/ 71021 h 1766656"/>
              <a:gd name="connsiteX2" fmla="*/ 802 w 3738301"/>
              <a:gd name="connsiteY2" fmla="*/ 550416 h 1766656"/>
              <a:gd name="connsiteX3" fmla="*/ 737648 w 3738301"/>
              <a:gd name="connsiteY3" fmla="*/ 1269507 h 1766656"/>
              <a:gd name="connsiteX4" fmla="*/ 1359085 w 3738301"/>
              <a:gd name="connsiteY4" fmla="*/ 1136342 h 1766656"/>
              <a:gd name="connsiteX5" fmla="*/ 1643171 w 3738301"/>
              <a:gd name="connsiteY5" fmla="*/ 1012054 h 1766656"/>
              <a:gd name="connsiteX6" fmla="*/ 1936134 w 3738301"/>
              <a:gd name="connsiteY6" fmla="*/ 1162975 h 1766656"/>
              <a:gd name="connsiteX7" fmla="*/ 2042666 w 3738301"/>
              <a:gd name="connsiteY7" fmla="*/ 1571348 h 1766656"/>
              <a:gd name="connsiteX8" fmla="*/ 2593081 w 3738301"/>
              <a:gd name="connsiteY8" fmla="*/ 1766656 h 1766656"/>
              <a:gd name="connsiteX9" fmla="*/ 3729423 w 3738301"/>
              <a:gd name="connsiteY9" fmla="*/ 1660124 h 1766656"/>
              <a:gd name="connsiteX10" fmla="*/ 3738301 w 3738301"/>
              <a:gd name="connsiteY10" fmla="*/ 1225118 h 1766656"/>
              <a:gd name="connsiteX11" fmla="*/ 3329928 w 3738301"/>
              <a:gd name="connsiteY11" fmla="*/ 612559 h 1766656"/>
              <a:gd name="connsiteX12" fmla="*/ 3578503 w 3738301"/>
              <a:gd name="connsiteY12" fmla="*/ 177553 h 1766656"/>
              <a:gd name="connsiteX13" fmla="*/ 3196763 w 3738301"/>
              <a:gd name="connsiteY13" fmla="*/ 0 h 1766656"/>
              <a:gd name="connsiteX14" fmla="*/ 2735124 w 3738301"/>
              <a:gd name="connsiteY14" fmla="*/ 399495 h 1766656"/>
              <a:gd name="connsiteX15" fmla="*/ 2087054 w 3738301"/>
              <a:gd name="connsiteY15" fmla="*/ 683581 h 1766656"/>
              <a:gd name="connsiteX16" fmla="*/ 1811846 w 3738301"/>
              <a:gd name="connsiteY16" fmla="*/ 523783 h 1766656"/>
              <a:gd name="connsiteX17" fmla="*/ 1483372 w 3738301"/>
              <a:gd name="connsiteY17" fmla="*/ 186431 h 1766656"/>
              <a:gd name="connsiteX18" fmla="*/ 1163776 w 3738301"/>
              <a:gd name="connsiteY18" fmla="*/ 177553 h 1766656"/>
              <a:gd name="connsiteX0" fmla="*/ 1163776 w 3738301"/>
              <a:gd name="connsiteY0" fmla="*/ 177553 h 1766656"/>
              <a:gd name="connsiteX1" fmla="*/ 453563 w 3738301"/>
              <a:gd name="connsiteY1" fmla="*/ 71021 h 1766656"/>
              <a:gd name="connsiteX2" fmla="*/ 802 w 3738301"/>
              <a:gd name="connsiteY2" fmla="*/ 550416 h 1766656"/>
              <a:gd name="connsiteX3" fmla="*/ 737648 w 3738301"/>
              <a:gd name="connsiteY3" fmla="*/ 1269507 h 1766656"/>
              <a:gd name="connsiteX4" fmla="*/ 1359085 w 3738301"/>
              <a:gd name="connsiteY4" fmla="*/ 1136342 h 1766656"/>
              <a:gd name="connsiteX5" fmla="*/ 1643171 w 3738301"/>
              <a:gd name="connsiteY5" fmla="*/ 1012054 h 1766656"/>
              <a:gd name="connsiteX6" fmla="*/ 1936134 w 3738301"/>
              <a:gd name="connsiteY6" fmla="*/ 1162975 h 1766656"/>
              <a:gd name="connsiteX7" fmla="*/ 2042666 w 3738301"/>
              <a:gd name="connsiteY7" fmla="*/ 1571348 h 1766656"/>
              <a:gd name="connsiteX8" fmla="*/ 2593081 w 3738301"/>
              <a:gd name="connsiteY8" fmla="*/ 1766656 h 1766656"/>
              <a:gd name="connsiteX9" fmla="*/ 3729423 w 3738301"/>
              <a:gd name="connsiteY9" fmla="*/ 1660124 h 1766656"/>
              <a:gd name="connsiteX10" fmla="*/ 3738301 w 3738301"/>
              <a:gd name="connsiteY10" fmla="*/ 1225118 h 1766656"/>
              <a:gd name="connsiteX11" fmla="*/ 3329928 w 3738301"/>
              <a:gd name="connsiteY11" fmla="*/ 612559 h 1766656"/>
              <a:gd name="connsiteX12" fmla="*/ 3578503 w 3738301"/>
              <a:gd name="connsiteY12" fmla="*/ 177553 h 1766656"/>
              <a:gd name="connsiteX13" fmla="*/ 3196763 w 3738301"/>
              <a:gd name="connsiteY13" fmla="*/ 0 h 1766656"/>
              <a:gd name="connsiteX14" fmla="*/ 2735124 w 3738301"/>
              <a:gd name="connsiteY14" fmla="*/ 399495 h 1766656"/>
              <a:gd name="connsiteX15" fmla="*/ 2087054 w 3738301"/>
              <a:gd name="connsiteY15" fmla="*/ 683581 h 1766656"/>
              <a:gd name="connsiteX16" fmla="*/ 1811846 w 3738301"/>
              <a:gd name="connsiteY16" fmla="*/ 523783 h 1766656"/>
              <a:gd name="connsiteX17" fmla="*/ 1483372 w 3738301"/>
              <a:gd name="connsiteY17" fmla="*/ 186431 h 1766656"/>
              <a:gd name="connsiteX18" fmla="*/ 1163776 w 3738301"/>
              <a:gd name="connsiteY18" fmla="*/ 177553 h 1766656"/>
              <a:gd name="connsiteX0" fmla="*/ 1164135 w 3738660"/>
              <a:gd name="connsiteY0" fmla="*/ 177553 h 1766656"/>
              <a:gd name="connsiteX1" fmla="*/ 453922 w 3738660"/>
              <a:gd name="connsiteY1" fmla="*/ 71021 h 1766656"/>
              <a:gd name="connsiteX2" fmla="*/ 1161 w 3738660"/>
              <a:gd name="connsiteY2" fmla="*/ 550416 h 1766656"/>
              <a:gd name="connsiteX3" fmla="*/ 738007 w 3738660"/>
              <a:gd name="connsiteY3" fmla="*/ 1269507 h 1766656"/>
              <a:gd name="connsiteX4" fmla="*/ 1359444 w 3738660"/>
              <a:gd name="connsiteY4" fmla="*/ 1136342 h 1766656"/>
              <a:gd name="connsiteX5" fmla="*/ 1643530 w 3738660"/>
              <a:gd name="connsiteY5" fmla="*/ 1012054 h 1766656"/>
              <a:gd name="connsiteX6" fmla="*/ 1936493 w 3738660"/>
              <a:gd name="connsiteY6" fmla="*/ 1162975 h 1766656"/>
              <a:gd name="connsiteX7" fmla="*/ 2043025 w 3738660"/>
              <a:gd name="connsiteY7" fmla="*/ 1571348 h 1766656"/>
              <a:gd name="connsiteX8" fmla="*/ 2593440 w 3738660"/>
              <a:gd name="connsiteY8" fmla="*/ 1766656 h 1766656"/>
              <a:gd name="connsiteX9" fmla="*/ 3729782 w 3738660"/>
              <a:gd name="connsiteY9" fmla="*/ 1660124 h 1766656"/>
              <a:gd name="connsiteX10" fmla="*/ 3738660 w 3738660"/>
              <a:gd name="connsiteY10" fmla="*/ 1225118 h 1766656"/>
              <a:gd name="connsiteX11" fmla="*/ 3330287 w 3738660"/>
              <a:gd name="connsiteY11" fmla="*/ 612559 h 1766656"/>
              <a:gd name="connsiteX12" fmla="*/ 3578862 w 3738660"/>
              <a:gd name="connsiteY12" fmla="*/ 177553 h 1766656"/>
              <a:gd name="connsiteX13" fmla="*/ 3197122 w 3738660"/>
              <a:gd name="connsiteY13" fmla="*/ 0 h 1766656"/>
              <a:gd name="connsiteX14" fmla="*/ 2735483 w 3738660"/>
              <a:gd name="connsiteY14" fmla="*/ 399495 h 1766656"/>
              <a:gd name="connsiteX15" fmla="*/ 2087413 w 3738660"/>
              <a:gd name="connsiteY15" fmla="*/ 683581 h 1766656"/>
              <a:gd name="connsiteX16" fmla="*/ 1812205 w 3738660"/>
              <a:gd name="connsiteY16" fmla="*/ 523783 h 1766656"/>
              <a:gd name="connsiteX17" fmla="*/ 1483731 w 3738660"/>
              <a:gd name="connsiteY17" fmla="*/ 186431 h 1766656"/>
              <a:gd name="connsiteX18" fmla="*/ 1164135 w 3738660"/>
              <a:gd name="connsiteY18" fmla="*/ 177553 h 1766656"/>
              <a:gd name="connsiteX0" fmla="*/ 1164135 w 3738660"/>
              <a:gd name="connsiteY0" fmla="*/ 177553 h 1766656"/>
              <a:gd name="connsiteX1" fmla="*/ 453922 w 3738660"/>
              <a:gd name="connsiteY1" fmla="*/ 71021 h 1766656"/>
              <a:gd name="connsiteX2" fmla="*/ 1161 w 3738660"/>
              <a:gd name="connsiteY2" fmla="*/ 550416 h 1766656"/>
              <a:gd name="connsiteX3" fmla="*/ 738007 w 3738660"/>
              <a:gd name="connsiteY3" fmla="*/ 1269507 h 1766656"/>
              <a:gd name="connsiteX4" fmla="*/ 1359444 w 3738660"/>
              <a:gd name="connsiteY4" fmla="*/ 1136342 h 1766656"/>
              <a:gd name="connsiteX5" fmla="*/ 1643530 w 3738660"/>
              <a:gd name="connsiteY5" fmla="*/ 1012054 h 1766656"/>
              <a:gd name="connsiteX6" fmla="*/ 1936493 w 3738660"/>
              <a:gd name="connsiteY6" fmla="*/ 1162975 h 1766656"/>
              <a:gd name="connsiteX7" fmla="*/ 2043025 w 3738660"/>
              <a:gd name="connsiteY7" fmla="*/ 1571348 h 1766656"/>
              <a:gd name="connsiteX8" fmla="*/ 2593440 w 3738660"/>
              <a:gd name="connsiteY8" fmla="*/ 1766656 h 1766656"/>
              <a:gd name="connsiteX9" fmla="*/ 3729782 w 3738660"/>
              <a:gd name="connsiteY9" fmla="*/ 1660124 h 1766656"/>
              <a:gd name="connsiteX10" fmla="*/ 3738660 w 3738660"/>
              <a:gd name="connsiteY10" fmla="*/ 1225118 h 1766656"/>
              <a:gd name="connsiteX11" fmla="*/ 3330287 w 3738660"/>
              <a:gd name="connsiteY11" fmla="*/ 612559 h 1766656"/>
              <a:gd name="connsiteX12" fmla="*/ 3578862 w 3738660"/>
              <a:gd name="connsiteY12" fmla="*/ 177553 h 1766656"/>
              <a:gd name="connsiteX13" fmla="*/ 3197122 w 3738660"/>
              <a:gd name="connsiteY13" fmla="*/ 0 h 1766656"/>
              <a:gd name="connsiteX14" fmla="*/ 2735483 w 3738660"/>
              <a:gd name="connsiteY14" fmla="*/ 399495 h 1766656"/>
              <a:gd name="connsiteX15" fmla="*/ 2087413 w 3738660"/>
              <a:gd name="connsiteY15" fmla="*/ 683581 h 1766656"/>
              <a:gd name="connsiteX16" fmla="*/ 1812205 w 3738660"/>
              <a:gd name="connsiteY16" fmla="*/ 523783 h 1766656"/>
              <a:gd name="connsiteX17" fmla="*/ 1483731 w 3738660"/>
              <a:gd name="connsiteY17" fmla="*/ 186431 h 1766656"/>
              <a:gd name="connsiteX18" fmla="*/ 1164135 w 3738660"/>
              <a:gd name="connsiteY18" fmla="*/ 177553 h 1766656"/>
              <a:gd name="connsiteX0" fmla="*/ 1164135 w 3738660"/>
              <a:gd name="connsiteY0" fmla="*/ 177553 h 1766656"/>
              <a:gd name="connsiteX1" fmla="*/ 453922 w 3738660"/>
              <a:gd name="connsiteY1" fmla="*/ 71021 h 1766656"/>
              <a:gd name="connsiteX2" fmla="*/ 1161 w 3738660"/>
              <a:gd name="connsiteY2" fmla="*/ 550416 h 1766656"/>
              <a:gd name="connsiteX3" fmla="*/ 738007 w 3738660"/>
              <a:gd name="connsiteY3" fmla="*/ 1269507 h 1766656"/>
              <a:gd name="connsiteX4" fmla="*/ 1359444 w 3738660"/>
              <a:gd name="connsiteY4" fmla="*/ 1136342 h 1766656"/>
              <a:gd name="connsiteX5" fmla="*/ 1643530 w 3738660"/>
              <a:gd name="connsiteY5" fmla="*/ 1012054 h 1766656"/>
              <a:gd name="connsiteX6" fmla="*/ 1936493 w 3738660"/>
              <a:gd name="connsiteY6" fmla="*/ 1162975 h 1766656"/>
              <a:gd name="connsiteX7" fmla="*/ 2043025 w 3738660"/>
              <a:gd name="connsiteY7" fmla="*/ 1571348 h 1766656"/>
              <a:gd name="connsiteX8" fmla="*/ 2593440 w 3738660"/>
              <a:gd name="connsiteY8" fmla="*/ 1766656 h 1766656"/>
              <a:gd name="connsiteX9" fmla="*/ 3729782 w 3738660"/>
              <a:gd name="connsiteY9" fmla="*/ 1660124 h 1766656"/>
              <a:gd name="connsiteX10" fmla="*/ 3738660 w 3738660"/>
              <a:gd name="connsiteY10" fmla="*/ 1225118 h 1766656"/>
              <a:gd name="connsiteX11" fmla="*/ 3330287 w 3738660"/>
              <a:gd name="connsiteY11" fmla="*/ 612559 h 1766656"/>
              <a:gd name="connsiteX12" fmla="*/ 3578862 w 3738660"/>
              <a:gd name="connsiteY12" fmla="*/ 177553 h 1766656"/>
              <a:gd name="connsiteX13" fmla="*/ 3197122 w 3738660"/>
              <a:gd name="connsiteY13" fmla="*/ 0 h 1766656"/>
              <a:gd name="connsiteX14" fmla="*/ 2735483 w 3738660"/>
              <a:gd name="connsiteY14" fmla="*/ 399495 h 1766656"/>
              <a:gd name="connsiteX15" fmla="*/ 2087413 w 3738660"/>
              <a:gd name="connsiteY15" fmla="*/ 683581 h 1766656"/>
              <a:gd name="connsiteX16" fmla="*/ 1812205 w 3738660"/>
              <a:gd name="connsiteY16" fmla="*/ 523783 h 1766656"/>
              <a:gd name="connsiteX17" fmla="*/ 1483731 w 3738660"/>
              <a:gd name="connsiteY17" fmla="*/ 186431 h 1766656"/>
              <a:gd name="connsiteX18" fmla="*/ 1164135 w 3738660"/>
              <a:gd name="connsiteY18" fmla="*/ 177553 h 1766656"/>
              <a:gd name="connsiteX0" fmla="*/ 1165405 w 3739930"/>
              <a:gd name="connsiteY0" fmla="*/ 177553 h 1766656"/>
              <a:gd name="connsiteX1" fmla="*/ 455192 w 3739930"/>
              <a:gd name="connsiteY1" fmla="*/ 71021 h 1766656"/>
              <a:gd name="connsiteX2" fmla="*/ 2431 w 3739930"/>
              <a:gd name="connsiteY2" fmla="*/ 550416 h 1766656"/>
              <a:gd name="connsiteX3" fmla="*/ 639265 w 3739930"/>
              <a:gd name="connsiteY3" fmla="*/ 1240932 h 1766656"/>
              <a:gd name="connsiteX4" fmla="*/ 1360714 w 3739930"/>
              <a:gd name="connsiteY4" fmla="*/ 1136342 h 1766656"/>
              <a:gd name="connsiteX5" fmla="*/ 1644800 w 3739930"/>
              <a:gd name="connsiteY5" fmla="*/ 1012054 h 1766656"/>
              <a:gd name="connsiteX6" fmla="*/ 1937763 w 3739930"/>
              <a:gd name="connsiteY6" fmla="*/ 1162975 h 1766656"/>
              <a:gd name="connsiteX7" fmla="*/ 2044295 w 3739930"/>
              <a:gd name="connsiteY7" fmla="*/ 1571348 h 1766656"/>
              <a:gd name="connsiteX8" fmla="*/ 2594710 w 3739930"/>
              <a:gd name="connsiteY8" fmla="*/ 1766656 h 1766656"/>
              <a:gd name="connsiteX9" fmla="*/ 3731052 w 3739930"/>
              <a:gd name="connsiteY9" fmla="*/ 1660124 h 1766656"/>
              <a:gd name="connsiteX10" fmla="*/ 3739930 w 3739930"/>
              <a:gd name="connsiteY10" fmla="*/ 1225118 h 1766656"/>
              <a:gd name="connsiteX11" fmla="*/ 3331557 w 3739930"/>
              <a:gd name="connsiteY11" fmla="*/ 612559 h 1766656"/>
              <a:gd name="connsiteX12" fmla="*/ 3580132 w 3739930"/>
              <a:gd name="connsiteY12" fmla="*/ 177553 h 1766656"/>
              <a:gd name="connsiteX13" fmla="*/ 3198392 w 3739930"/>
              <a:gd name="connsiteY13" fmla="*/ 0 h 1766656"/>
              <a:gd name="connsiteX14" fmla="*/ 2736753 w 3739930"/>
              <a:gd name="connsiteY14" fmla="*/ 399495 h 1766656"/>
              <a:gd name="connsiteX15" fmla="*/ 2088683 w 3739930"/>
              <a:gd name="connsiteY15" fmla="*/ 683581 h 1766656"/>
              <a:gd name="connsiteX16" fmla="*/ 1813475 w 3739930"/>
              <a:gd name="connsiteY16" fmla="*/ 523783 h 1766656"/>
              <a:gd name="connsiteX17" fmla="*/ 1485001 w 3739930"/>
              <a:gd name="connsiteY17" fmla="*/ 186431 h 1766656"/>
              <a:gd name="connsiteX18" fmla="*/ 1165405 w 3739930"/>
              <a:gd name="connsiteY18" fmla="*/ 177553 h 1766656"/>
              <a:gd name="connsiteX0" fmla="*/ 1165405 w 3739930"/>
              <a:gd name="connsiteY0" fmla="*/ 177553 h 1766656"/>
              <a:gd name="connsiteX1" fmla="*/ 455192 w 3739930"/>
              <a:gd name="connsiteY1" fmla="*/ 71021 h 1766656"/>
              <a:gd name="connsiteX2" fmla="*/ 2431 w 3739930"/>
              <a:gd name="connsiteY2" fmla="*/ 550416 h 1766656"/>
              <a:gd name="connsiteX3" fmla="*/ 639265 w 3739930"/>
              <a:gd name="connsiteY3" fmla="*/ 1240932 h 1766656"/>
              <a:gd name="connsiteX4" fmla="*/ 1360714 w 3739930"/>
              <a:gd name="connsiteY4" fmla="*/ 1136342 h 1766656"/>
              <a:gd name="connsiteX5" fmla="*/ 1644800 w 3739930"/>
              <a:gd name="connsiteY5" fmla="*/ 1012054 h 1766656"/>
              <a:gd name="connsiteX6" fmla="*/ 1937763 w 3739930"/>
              <a:gd name="connsiteY6" fmla="*/ 1162975 h 1766656"/>
              <a:gd name="connsiteX7" fmla="*/ 2044295 w 3739930"/>
              <a:gd name="connsiteY7" fmla="*/ 1571348 h 1766656"/>
              <a:gd name="connsiteX8" fmla="*/ 2594710 w 3739930"/>
              <a:gd name="connsiteY8" fmla="*/ 1766656 h 1766656"/>
              <a:gd name="connsiteX9" fmla="*/ 3731052 w 3739930"/>
              <a:gd name="connsiteY9" fmla="*/ 1660124 h 1766656"/>
              <a:gd name="connsiteX10" fmla="*/ 3739930 w 3739930"/>
              <a:gd name="connsiteY10" fmla="*/ 1225118 h 1766656"/>
              <a:gd name="connsiteX11" fmla="*/ 3331557 w 3739930"/>
              <a:gd name="connsiteY11" fmla="*/ 612559 h 1766656"/>
              <a:gd name="connsiteX12" fmla="*/ 3580132 w 3739930"/>
              <a:gd name="connsiteY12" fmla="*/ 177553 h 1766656"/>
              <a:gd name="connsiteX13" fmla="*/ 3198392 w 3739930"/>
              <a:gd name="connsiteY13" fmla="*/ 0 h 1766656"/>
              <a:gd name="connsiteX14" fmla="*/ 2736753 w 3739930"/>
              <a:gd name="connsiteY14" fmla="*/ 399495 h 1766656"/>
              <a:gd name="connsiteX15" fmla="*/ 2088683 w 3739930"/>
              <a:gd name="connsiteY15" fmla="*/ 683581 h 1766656"/>
              <a:gd name="connsiteX16" fmla="*/ 1813475 w 3739930"/>
              <a:gd name="connsiteY16" fmla="*/ 523783 h 1766656"/>
              <a:gd name="connsiteX17" fmla="*/ 1485001 w 3739930"/>
              <a:gd name="connsiteY17" fmla="*/ 186431 h 1766656"/>
              <a:gd name="connsiteX18" fmla="*/ 1165405 w 3739930"/>
              <a:gd name="connsiteY18" fmla="*/ 177553 h 1766656"/>
              <a:gd name="connsiteX0" fmla="*/ 1165405 w 3739930"/>
              <a:gd name="connsiteY0" fmla="*/ 177553 h 1766656"/>
              <a:gd name="connsiteX1" fmla="*/ 455192 w 3739930"/>
              <a:gd name="connsiteY1" fmla="*/ 71021 h 1766656"/>
              <a:gd name="connsiteX2" fmla="*/ 2431 w 3739930"/>
              <a:gd name="connsiteY2" fmla="*/ 550416 h 1766656"/>
              <a:gd name="connsiteX3" fmla="*/ 639265 w 3739930"/>
              <a:gd name="connsiteY3" fmla="*/ 1240932 h 1766656"/>
              <a:gd name="connsiteX4" fmla="*/ 1360714 w 3739930"/>
              <a:gd name="connsiteY4" fmla="*/ 1136342 h 1766656"/>
              <a:gd name="connsiteX5" fmla="*/ 1644800 w 3739930"/>
              <a:gd name="connsiteY5" fmla="*/ 1012054 h 1766656"/>
              <a:gd name="connsiteX6" fmla="*/ 1937763 w 3739930"/>
              <a:gd name="connsiteY6" fmla="*/ 1162975 h 1766656"/>
              <a:gd name="connsiteX7" fmla="*/ 2044295 w 3739930"/>
              <a:gd name="connsiteY7" fmla="*/ 1571348 h 1766656"/>
              <a:gd name="connsiteX8" fmla="*/ 2594710 w 3739930"/>
              <a:gd name="connsiteY8" fmla="*/ 1766656 h 1766656"/>
              <a:gd name="connsiteX9" fmla="*/ 3731052 w 3739930"/>
              <a:gd name="connsiteY9" fmla="*/ 1660124 h 1766656"/>
              <a:gd name="connsiteX10" fmla="*/ 3739930 w 3739930"/>
              <a:gd name="connsiteY10" fmla="*/ 1225118 h 1766656"/>
              <a:gd name="connsiteX11" fmla="*/ 3331557 w 3739930"/>
              <a:gd name="connsiteY11" fmla="*/ 612559 h 1766656"/>
              <a:gd name="connsiteX12" fmla="*/ 3580132 w 3739930"/>
              <a:gd name="connsiteY12" fmla="*/ 177553 h 1766656"/>
              <a:gd name="connsiteX13" fmla="*/ 3198392 w 3739930"/>
              <a:gd name="connsiteY13" fmla="*/ 0 h 1766656"/>
              <a:gd name="connsiteX14" fmla="*/ 2736753 w 3739930"/>
              <a:gd name="connsiteY14" fmla="*/ 399495 h 1766656"/>
              <a:gd name="connsiteX15" fmla="*/ 2088683 w 3739930"/>
              <a:gd name="connsiteY15" fmla="*/ 683581 h 1766656"/>
              <a:gd name="connsiteX16" fmla="*/ 1813475 w 3739930"/>
              <a:gd name="connsiteY16" fmla="*/ 523783 h 1766656"/>
              <a:gd name="connsiteX17" fmla="*/ 1485001 w 3739930"/>
              <a:gd name="connsiteY17" fmla="*/ 186431 h 1766656"/>
              <a:gd name="connsiteX18" fmla="*/ 1165405 w 3739930"/>
              <a:gd name="connsiteY18" fmla="*/ 177553 h 1766656"/>
              <a:gd name="connsiteX0" fmla="*/ 1165405 w 3739930"/>
              <a:gd name="connsiteY0" fmla="*/ 177553 h 1766656"/>
              <a:gd name="connsiteX1" fmla="*/ 455192 w 3739930"/>
              <a:gd name="connsiteY1" fmla="*/ 71021 h 1766656"/>
              <a:gd name="connsiteX2" fmla="*/ 2431 w 3739930"/>
              <a:gd name="connsiteY2" fmla="*/ 550416 h 1766656"/>
              <a:gd name="connsiteX3" fmla="*/ 639265 w 3739930"/>
              <a:gd name="connsiteY3" fmla="*/ 1240932 h 1766656"/>
              <a:gd name="connsiteX4" fmla="*/ 1360714 w 3739930"/>
              <a:gd name="connsiteY4" fmla="*/ 1136342 h 1766656"/>
              <a:gd name="connsiteX5" fmla="*/ 1644800 w 3739930"/>
              <a:gd name="connsiteY5" fmla="*/ 1012054 h 1766656"/>
              <a:gd name="connsiteX6" fmla="*/ 1937763 w 3739930"/>
              <a:gd name="connsiteY6" fmla="*/ 1162975 h 1766656"/>
              <a:gd name="connsiteX7" fmla="*/ 2044295 w 3739930"/>
              <a:gd name="connsiteY7" fmla="*/ 1571348 h 1766656"/>
              <a:gd name="connsiteX8" fmla="*/ 2594710 w 3739930"/>
              <a:gd name="connsiteY8" fmla="*/ 1766656 h 1766656"/>
              <a:gd name="connsiteX9" fmla="*/ 3731052 w 3739930"/>
              <a:gd name="connsiteY9" fmla="*/ 1660124 h 1766656"/>
              <a:gd name="connsiteX10" fmla="*/ 3739930 w 3739930"/>
              <a:gd name="connsiteY10" fmla="*/ 1225118 h 1766656"/>
              <a:gd name="connsiteX11" fmla="*/ 3331557 w 3739930"/>
              <a:gd name="connsiteY11" fmla="*/ 612559 h 1766656"/>
              <a:gd name="connsiteX12" fmla="*/ 3580132 w 3739930"/>
              <a:gd name="connsiteY12" fmla="*/ 177553 h 1766656"/>
              <a:gd name="connsiteX13" fmla="*/ 3198392 w 3739930"/>
              <a:gd name="connsiteY13" fmla="*/ 0 h 1766656"/>
              <a:gd name="connsiteX14" fmla="*/ 2736753 w 3739930"/>
              <a:gd name="connsiteY14" fmla="*/ 399495 h 1766656"/>
              <a:gd name="connsiteX15" fmla="*/ 2088683 w 3739930"/>
              <a:gd name="connsiteY15" fmla="*/ 683581 h 1766656"/>
              <a:gd name="connsiteX16" fmla="*/ 1813475 w 3739930"/>
              <a:gd name="connsiteY16" fmla="*/ 523783 h 1766656"/>
              <a:gd name="connsiteX17" fmla="*/ 1485001 w 3739930"/>
              <a:gd name="connsiteY17" fmla="*/ 186431 h 1766656"/>
              <a:gd name="connsiteX18" fmla="*/ 1165405 w 3739930"/>
              <a:gd name="connsiteY18" fmla="*/ 177553 h 1766656"/>
              <a:gd name="connsiteX0" fmla="*/ 1165405 w 3739930"/>
              <a:gd name="connsiteY0" fmla="*/ 177553 h 1766656"/>
              <a:gd name="connsiteX1" fmla="*/ 455192 w 3739930"/>
              <a:gd name="connsiteY1" fmla="*/ 71021 h 1766656"/>
              <a:gd name="connsiteX2" fmla="*/ 2431 w 3739930"/>
              <a:gd name="connsiteY2" fmla="*/ 550416 h 1766656"/>
              <a:gd name="connsiteX3" fmla="*/ 639265 w 3739930"/>
              <a:gd name="connsiteY3" fmla="*/ 1240932 h 1766656"/>
              <a:gd name="connsiteX4" fmla="*/ 1360714 w 3739930"/>
              <a:gd name="connsiteY4" fmla="*/ 1136342 h 1766656"/>
              <a:gd name="connsiteX5" fmla="*/ 1644800 w 3739930"/>
              <a:gd name="connsiteY5" fmla="*/ 1012054 h 1766656"/>
              <a:gd name="connsiteX6" fmla="*/ 1937763 w 3739930"/>
              <a:gd name="connsiteY6" fmla="*/ 1162975 h 1766656"/>
              <a:gd name="connsiteX7" fmla="*/ 2044295 w 3739930"/>
              <a:gd name="connsiteY7" fmla="*/ 1571348 h 1766656"/>
              <a:gd name="connsiteX8" fmla="*/ 2594710 w 3739930"/>
              <a:gd name="connsiteY8" fmla="*/ 1766656 h 1766656"/>
              <a:gd name="connsiteX9" fmla="*/ 3731052 w 3739930"/>
              <a:gd name="connsiteY9" fmla="*/ 1660124 h 1766656"/>
              <a:gd name="connsiteX10" fmla="*/ 3739930 w 3739930"/>
              <a:gd name="connsiteY10" fmla="*/ 1225118 h 1766656"/>
              <a:gd name="connsiteX11" fmla="*/ 3331557 w 3739930"/>
              <a:gd name="connsiteY11" fmla="*/ 612559 h 1766656"/>
              <a:gd name="connsiteX12" fmla="*/ 3580132 w 3739930"/>
              <a:gd name="connsiteY12" fmla="*/ 177553 h 1766656"/>
              <a:gd name="connsiteX13" fmla="*/ 3198392 w 3739930"/>
              <a:gd name="connsiteY13" fmla="*/ 0 h 1766656"/>
              <a:gd name="connsiteX14" fmla="*/ 2736753 w 3739930"/>
              <a:gd name="connsiteY14" fmla="*/ 399495 h 1766656"/>
              <a:gd name="connsiteX15" fmla="*/ 2088683 w 3739930"/>
              <a:gd name="connsiteY15" fmla="*/ 683581 h 1766656"/>
              <a:gd name="connsiteX16" fmla="*/ 1813475 w 3739930"/>
              <a:gd name="connsiteY16" fmla="*/ 523783 h 1766656"/>
              <a:gd name="connsiteX17" fmla="*/ 1565964 w 3739930"/>
              <a:gd name="connsiteY17" fmla="*/ 224531 h 1766656"/>
              <a:gd name="connsiteX18" fmla="*/ 1165405 w 3739930"/>
              <a:gd name="connsiteY18" fmla="*/ 177553 h 1766656"/>
              <a:gd name="connsiteX0" fmla="*/ 1136619 w 3739719"/>
              <a:gd name="connsiteY0" fmla="*/ 148978 h 1766656"/>
              <a:gd name="connsiteX1" fmla="*/ 454981 w 3739719"/>
              <a:gd name="connsiteY1" fmla="*/ 71021 h 1766656"/>
              <a:gd name="connsiteX2" fmla="*/ 2220 w 3739719"/>
              <a:gd name="connsiteY2" fmla="*/ 550416 h 1766656"/>
              <a:gd name="connsiteX3" fmla="*/ 639054 w 3739719"/>
              <a:gd name="connsiteY3" fmla="*/ 1240932 h 1766656"/>
              <a:gd name="connsiteX4" fmla="*/ 1360503 w 3739719"/>
              <a:gd name="connsiteY4" fmla="*/ 1136342 h 1766656"/>
              <a:gd name="connsiteX5" fmla="*/ 1644589 w 3739719"/>
              <a:gd name="connsiteY5" fmla="*/ 1012054 h 1766656"/>
              <a:gd name="connsiteX6" fmla="*/ 1937552 w 3739719"/>
              <a:gd name="connsiteY6" fmla="*/ 1162975 h 1766656"/>
              <a:gd name="connsiteX7" fmla="*/ 2044084 w 3739719"/>
              <a:gd name="connsiteY7" fmla="*/ 1571348 h 1766656"/>
              <a:gd name="connsiteX8" fmla="*/ 2594499 w 3739719"/>
              <a:gd name="connsiteY8" fmla="*/ 1766656 h 1766656"/>
              <a:gd name="connsiteX9" fmla="*/ 3730841 w 3739719"/>
              <a:gd name="connsiteY9" fmla="*/ 1660124 h 1766656"/>
              <a:gd name="connsiteX10" fmla="*/ 3739719 w 3739719"/>
              <a:gd name="connsiteY10" fmla="*/ 1225118 h 1766656"/>
              <a:gd name="connsiteX11" fmla="*/ 3331346 w 3739719"/>
              <a:gd name="connsiteY11" fmla="*/ 612559 h 1766656"/>
              <a:gd name="connsiteX12" fmla="*/ 3579921 w 3739719"/>
              <a:gd name="connsiteY12" fmla="*/ 177553 h 1766656"/>
              <a:gd name="connsiteX13" fmla="*/ 3198181 w 3739719"/>
              <a:gd name="connsiteY13" fmla="*/ 0 h 1766656"/>
              <a:gd name="connsiteX14" fmla="*/ 2736542 w 3739719"/>
              <a:gd name="connsiteY14" fmla="*/ 399495 h 1766656"/>
              <a:gd name="connsiteX15" fmla="*/ 2088472 w 3739719"/>
              <a:gd name="connsiteY15" fmla="*/ 683581 h 1766656"/>
              <a:gd name="connsiteX16" fmla="*/ 1813264 w 3739719"/>
              <a:gd name="connsiteY16" fmla="*/ 523783 h 1766656"/>
              <a:gd name="connsiteX17" fmla="*/ 1565753 w 3739719"/>
              <a:gd name="connsiteY17" fmla="*/ 224531 h 1766656"/>
              <a:gd name="connsiteX18" fmla="*/ 1136619 w 3739719"/>
              <a:gd name="connsiteY18" fmla="*/ 148978 h 1766656"/>
              <a:gd name="connsiteX0" fmla="*/ 1136619 w 3739719"/>
              <a:gd name="connsiteY0" fmla="*/ 148978 h 1766656"/>
              <a:gd name="connsiteX1" fmla="*/ 454981 w 3739719"/>
              <a:gd name="connsiteY1" fmla="*/ 71021 h 1766656"/>
              <a:gd name="connsiteX2" fmla="*/ 2220 w 3739719"/>
              <a:gd name="connsiteY2" fmla="*/ 550416 h 1766656"/>
              <a:gd name="connsiteX3" fmla="*/ 639054 w 3739719"/>
              <a:gd name="connsiteY3" fmla="*/ 1240932 h 1766656"/>
              <a:gd name="connsiteX4" fmla="*/ 1360503 w 3739719"/>
              <a:gd name="connsiteY4" fmla="*/ 1136342 h 1766656"/>
              <a:gd name="connsiteX5" fmla="*/ 1644589 w 3739719"/>
              <a:gd name="connsiteY5" fmla="*/ 1012054 h 1766656"/>
              <a:gd name="connsiteX6" fmla="*/ 1937552 w 3739719"/>
              <a:gd name="connsiteY6" fmla="*/ 1162975 h 1766656"/>
              <a:gd name="connsiteX7" fmla="*/ 2044084 w 3739719"/>
              <a:gd name="connsiteY7" fmla="*/ 1571348 h 1766656"/>
              <a:gd name="connsiteX8" fmla="*/ 2594499 w 3739719"/>
              <a:gd name="connsiteY8" fmla="*/ 1766656 h 1766656"/>
              <a:gd name="connsiteX9" fmla="*/ 3730841 w 3739719"/>
              <a:gd name="connsiteY9" fmla="*/ 1660124 h 1766656"/>
              <a:gd name="connsiteX10" fmla="*/ 3739719 w 3739719"/>
              <a:gd name="connsiteY10" fmla="*/ 1225118 h 1766656"/>
              <a:gd name="connsiteX11" fmla="*/ 3331346 w 3739719"/>
              <a:gd name="connsiteY11" fmla="*/ 612559 h 1766656"/>
              <a:gd name="connsiteX12" fmla="*/ 3579921 w 3739719"/>
              <a:gd name="connsiteY12" fmla="*/ 177553 h 1766656"/>
              <a:gd name="connsiteX13" fmla="*/ 3198181 w 3739719"/>
              <a:gd name="connsiteY13" fmla="*/ 0 h 1766656"/>
              <a:gd name="connsiteX14" fmla="*/ 2736542 w 3739719"/>
              <a:gd name="connsiteY14" fmla="*/ 399495 h 1766656"/>
              <a:gd name="connsiteX15" fmla="*/ 2088472 w 3739719"/>
              <a:gd name="connsiteY15" fmla="*/ 683581 h 1766656"/>
              <a:gd name="connsiteX16" fmla="*/ 1813264 w 3739719"/>
              <a:gd name="connsiteY16" fmla="*/ 523783 h 1766656"/>
              <a:gd name="connsiteX17" fmla="*/ 1565753 w 3739719"/>
              <a:gd name="connsiteY17" fmla="*/ 224531 h 1766656"/>
              <a:gd name="connsiteX18" fmla="*/ 1136619 w 3739719"/>
              <a:gd name="connsiteY18" fmla="*/ 148978 h 1766656"/>
              <a:gd name="connsiteX0" fmla="*/ 1136619 w 3739719"/>
              <a:gd name="connsiteY0" fmla="*/ 148978 h 1766656"/>
              <a:gd name="connsiteX1" fmla="*/ 454981 w 3739719"/>
              <a:gd name="connsiteY1" fmla="*/ 71021 h 1766656"/>
              <a:gd name="connsiteX2" fmla="*/ 2220 w 3739719"/>
              <a:gd name="connsiteY2" fmla="*/ 550416 h 1766656"/>
              <a:gd name="connsiteX3" fmla="*/ 639054 w 3739719"/>
              <a:gd name="connsiteY3" fmla="*/ 1240932 h 1766656"/>
              <a:gd name="connsiteX4" fmla="*/ 1360503 w 3739719"/>
              <a:gd name="connsiteY4" fmla="*/ 1136342 h 1766656"/>
              <a:gd name="connsiteX5" fmla="*/ 1644589 w 3739719"/>
              <a:gd name="connsiteY5" fmla="*/ 1012054 h 1766656"/>
              <a:gd name="connsiteX6" fmla="*/ 1937552 w 3739719"/>
              <a:gd name="connsiteY6" fmla="*/ 1162975 h 1766656"/>
              <a:gd name="connsiteX7" fmla="*/ 2044084 w 3739719"/>
              <a:gd name="connsiteY7" fmla="*/ 1571348 h 1766656"/>
              <a:gd name="connsiteX8" fmla="*/ 2594499 w 3739719"/>
              <a:gd name="connsiteY8" fmla="*/ 1766656 h 1766656"/>
              <a:gd name="connsiteX9" fmla="*/ 3730841 w 3739719"/>
              <a:gd name="connsiteY9" fmla="*/ 1660124 h 1766656"/>
              <a:gd name="connsiteX10" fmla="*/ 3739719 w 3739719"/>
              <a:gd name="connsiteY10" fmla="*/ 1225118 h 1766656"/>
              <a:gd name="connsiteX11" fmla="*/ 3331346 w 3739719"/>
              <a:gd name="connsiteY11" fmla="*/ 612559 h 1766656"/>
              <a:gd name="connsiteX12" fmla="*/ 3579921 w 3739719"/>
              <a:gd name="connsiteY12" fmla="*/ 177553 h 1766656"/>
              <a:gd name="connsiteX13" fmla="*/ 3198181 w 3739719"/>
              <a:gd name="connsiteY13" fmla="*/ 0 h 1766656"/>
              <a:gd name="connsiteX14" fmla="*/ 2736542 w 3739719"/>
              <a:gd name="connsiteY14" fmla="*/ 399495 h 1766656"/>
              <a:gd name="connsiteX15" fmla="*/ 2088472 w 3739719"/>
              <a:gd name="connsiteY15" fmla="*/ 683581 h 1766656"/>
              <a:gd name="connsiteX16" fmla="*/ 1813264 w 3739719"/>
              <a:gd name="connsiteY16" fmla="*/ 523783 h 1766656"/>
              <a:gd name="connsiteX17" fmla="*/ 1565753 w 3739719"/>
              <a:gd name="connsiteY17" fmla="*/ 224531 h 1766656"/>
              <a:gd name="connsiteX18" fmla="*/ 1136619 w 3739719"/>
              <a:gd name="connsiteY18" fmla="*/ 148978 h 1766656"/>
              <a:gd name="connsiteX0" fmla="*/ 1136619 w 3739719"/>
              <a:gd name="connsiteY0" fmla="*/ 148978 h 1766656"/>
              <a:gd name="connsiteX1" fmla="*/ 454981 w 3739719"/>
              <a:gd name="connsiteY1" fmla="*/ 71021 h 1766656"/>
              <a:gd name="connsiteX2" fmla="*/ 2220 w 3739719"/>
              <a:gd name="connsiteY2" fmla="*/ 550416 h 1766656"/>
              <a:gd name="connsiteX3" fmla="*/ 639054 w 3739719"/>
              <a:gd name="connsiteY3" fmla="*/ 1240932 h 1766656"/>
              <a:gd name="connsiteX4" fmla="*/ 1360503 w 3739719"/>
              <a:gd name="connsiteY4" fmla="*/ 1136342 h 1766656"/>
              <a:gd name="connsiteX5" fmla="*/ 1644589 w 3739719"/>
              <a:gd name="connsiteY5" fmla="*/ 1012054 h 1766656"/>
              <a:gd name="connsiteX6" fmla="*/ 1937552 w 3739719"/>
              <a:gd name="connsiteY6" fmla="*/ 1162975 h 1766656"/>
              <a:gd name="connsiteX7" fmla="*/ 2044084 w 3739719"/>
              <a:gd name="connsiteY7" fmla="*/ 1571348 h 1766656"/>
              <a:gd name="connsiteX8" fmla="*/ 2594499 w 3739719"/>
              <a:gd name="connsiteY8" fmla="*/ 1766656 h 1766656"/>
              <a:gd name="connsiteX9" fmla="*/ 3730841 w 3739719"/>
              <a:gd name="connsiteY9" fmla="*/ 1660124 h 1766656"/>
              <a:gd name="connsiteX10" fmla="*/ 3739719 w 3739719"/>
              <a:gd name="connsiteY10" fmla="*/ 1225118 h 1766656"/>
              <a:gd name="connsiteX11" fmla="*/ 3331346 w 3739719"/>
              <a:gd name="connsiteY11" fmla="*/ 612559 h 1766656"/>
              <a:gd name="connsiteX12" fmla="*/ 3579921 w 3739719"/>
              <a:gd name="connsiteY12" fmla="*/ 177553 h 1766656"/>
              <a:gd name="connsiteX13" fmla="*/ 3198181 w 3739719"/>
              <a:gd name="connsiteY13" fmla="*/ 0 h 1766656"/>
              <a:gd name="connsiteX14" fmla="*/ 2736542 w 3739719"/>
              <a:gd name="connsiteY14" fmla="*/ 399495 h 1766656"/>
              <a:gd name="connsiteX15" fmla="*/ 2088472 w 3739719"/>
              <a:gd name="connsiteY15" fmla="*/ 683581 h 1766656"/>
              <a:gd name="connsiteX16" fmla="*/ 1813264 w 3739719"/>
              <a:gd name="connsiteY16" fmla="*/ 523783 h 1766656"/>
              <a:gd name="connsiteX17" fmla="*/ 1565753 w 3739719"/>
              <a:gd name="connsiteY17" fmla="*/ 224531 h 1766656"/>
              <a:gd name="connsiteX18" fmla="*/ 1136619 w 3739719"/>
              <a:gd name="connsiteY18" fmla="*/ 148978 h 1766656"/>
              <a:gd name="connsiteX0" fmla="*/ 1136619 w 3739719"/>
              <a:gd name="connsiteY0" fmla="*/ 148978 h 1766656"/>
              <a:gd name="connsiteX1" fmla="*/ 454981 w 3739719"/>
              <a:gd name="connsiteY1" fmla="*/ 71021 h 1766656"/>
              <a:gd name="connsiteX2" fmla="*/ 2220 w 3739719"/>
              <a:gd name="connsiteY2" fmla="*/ 550416 h 1766656"/>
              <a:gd name="connsiteX3" fmla="*/ 639054 w 3739719"/>
              <a:gd name="connsiteY3" fmla="*/ 1240932 h 1766656"/>
              <a:gd name="connsiteX4" fmla="*/ 1360503 w 3739719"/>
              <a:gd name="connsiteY4" fmla="*/ 1136342 h 1766656"/>
              <a:gd name="connsiteX5" fmla="*/ 1644589 w 3739719"/>
              <a:gd name="connsiteY5" fmla="*/ 1012054 h 1766656"/>
              <a:gd name="connsiteX6" fmla="*/ 1937552 w 3739719"/>
              <a:gd name="connsiteY6" fmla="*/ 1162975 h 1766656"/>
              <a:gd name="connsiteX7" fmla="*/ 2044084 w 3739719"/>
              <a:gd name="connsiteY7" fmla="*/ 1571348 h 1766656"/>
              <a:gd name="connsiteX8" fmla="*/ 2594499 w 3739719"/>
              <a:gd name="connsiteY8" fmla="*/ 1766656 h 1766656"/>
              <a:gd name="connsiteX9" fmla="*/ 3730841 w 3739719"/>
              <a:gd name="connsiteY9" fmla="*/ 1660124 h 1766656"/>
              <a:gd name="connsiteX10" fmla="*/ 3739719 w 3739719"/>
              <a:gd name="connsiteY10" fmla="*/ 1225118 h 1766656"/>
              <a:gd name="connsiteX11" fmla="*/ 3331346 w 3739719"/>
              <a:gd name="connsiteY11" fmla="*/ 612559 h 1766656"/>
              <a:gd name="connsiteX12" fmla="*/ 3579921 w 3739719"/>
              <a:gd name="connsiteY12" fmla="*/ 177553 h 1766656"/>
              <a:gd name="connsiteX13" fmla="*/ 3198181 w 3739719"/>
              <a:gd name="connsiteY13" fmla="*/ 0 h 1766656"/>
              <a:gd name="connsiteX14" fmla="*/ 2736542 w 3739719"/>
              <a:gd name="connsiteY14" fmla="*/ 399495 h 1766656"/>
              <a:gd name="connsiteX15" fmla="*/ 2088472 w 3739719"/>
              <a:gd name="connsiteY15" fmla="*/ 683581 h 1766656"/>
              <a:gd name="connsiteX16" fmla="*/ 1813264 w 3739719"/>
              <a:gd name="connsiteY16" fmla="*/ 523783 h 1766656"/>
              <a:gd name="connsiteX17" fmla="*/ 1565753 w 3739719"/>
              <a:gd name="connsiteY17" fmla="*/ 224531 h 1766656"/>
              <a:gd name="connsiteX18" fmla="*/ 1136619 w 3739719"/>
              <a:gd name="connsiteY18" fmla="*/ 148978 h 1766656"/>
              <a:gd name="connsiteX0" fmla="*/ 1136619 w 3739719"/>
              <a:gd name="connsiteY0" fmla="*/ 148978 h 1766656"/>
              <a:gd name="connsiteX1" fmla="*/ 454981 w 3739719"/>
              <a:gd name="connsiteY1" fmla="*/ 71021 h 1766656"/>
              <a:gd name="connsiteX2" fmla="*/ 2220 w 3739719"/>
              <a:gd name="connsiteY2" fmla="*/ 550416 h 1766656"/>
              <a:gd name="connsiteX3" fmla="*/ 639054 w 3739719"/>
              <a:gd name="connsiteY3" fmla="*/ 1240932 h 1766656"/>
              <a:gd name="connsiteX4" fmla="*/ 1360503 w 3739719"/>
              <a:gd name="connsiteY4" fmla="*/ 1136342 h 1766656"/>
              <a:gd name="connsiteX5" fmla="*/ 1644589 w 3739719"/>
              <a:gd name="connsiteY5" fmla="*/ 1012054 h 1766656"/>
              <a:gd name="connsiteX6" fmla="*/ 1937552 w 3739719"/>
              <a:gd name="connsiteY6" fmla="*/ 1162975 h 1766656"/>
              <a:gd name="connsiteX7" fmla="*/ 2044084 w 3739719"/>
              <a:gd name="connsiteY7" fmla="*/ 1571348 h 1766656"/>
              <a:gd name="connsiteX8" fmla="*/ 2594499 w 3739719"/>
              <a:gd name="connsiteY8" fmla="*/ 1766656 h 1766656"/>
              <a:gd name="connsiteX9" fmla="*/ 3730841 w 3739719"/>
              <a:gd name="connsiteY9" fmla="*/ 1660124 h 1766656"/>
              <a:gd name="connsiteX10" fmla="*/ 3739719 w 3739719"/>
              <a:gd name="connsiteY10" fmla="*/ 1225118 h 1766656"/>
              <a:gd name="connsiteX11" fmla="*/ 3331346 w 3739719"/>
              <a:gd name="connsiteY11" fmla="*/ 612559 h 1766656"/>
              <a:gd name="connsiteX12" fmla="*/ 3579921 w 3739719"/>
              <a:gd name="connsiteY12" fmla="*/ 177553 h 1766656"/>
              <a:gd name="connsiteX13" fmla="*/ 3198181 w 3739719"/>
              <a:gd name="connsiteY13" fmla="*/ 0 h 1766656"/>
              <a:gd name="connsiteX14" fmla="*/ 2736542 w 3739719"/>
              <a:gd name="connsiteY14" fmla="*/ 399495 h 1766656"/>
              <a:gd name="connsiteX15" fmla="*/ 2088472 w 3739719"/>
              <a:gd name="connsiteY15" fmla="*/ 683581 h 1766656"/>
              <a:gd name="connsiteX16" fmla="*/ 1813264 w 3739719"/>
              <a:gd name="connsiteY16" fmla="*/ 523783 h 1766656"/>
              <a:gd name="connsiteX17" fmla="*/ 1565753 w 3739719"/>
              <a:gd name="connsiteY17" fmla="*/ 224531 h 1766656"/>
              <a:gd name="connsiteX18" fmla="*/ 1136619 w 3739719"/>
              <a:gd name="connsiteY18" fmla="*/ 148978 h 1766656"/>
              <a:gd name="connsiteX0" fmla="*/ 1136619 w 3739719"/>
              <a:gd name="connsiteY0" fmla="*/ 148978 h 1772488"/>
              <a:gd name="connsiteX1" fmla="*/ 454981 w 3739719"/>
              <a:gd name="connsiteY1" fmla="*/ 71021 h 1772488"/>
              <a:gd name="connsiteX2" fmla="*/ 2220 w 3739719"/>
              <a:gd name="connsiteY2" fmla="*/ 550416 h 1772488"/>
              <a:gd name="connsiteX3" fmla="*/ 639054 w 3739719"/>
              <a:gd name="connsiteY3" fmla="*/ 1240932 h 1772488"/>
              <a:gd name="connsiteX4" fmla="*/ 1360503 w 3739719"/>
              <a:gd name="connsiteY4" fmla="*/ 1136342 h 1772488"/>
              <a:gd name="connsiteX5" fmla="*/ 1644589 w 3739719"/>
              <a:gd name="connsiteY5" fmla="*/ 1012054 h 1772488"/>
              <a:gd name="connsiteX6" fmla="*/ 1937552 w 3739719"/>
              <a:gd name="connsiteY6" fmla="*/ 1162975 h 1772488"/>
              <a:gd name="connsiteX7" fmla="*/ 2044084 w 3739719"/>
              <a:gd name="connsiteY7" fmla="*/ 1571348 h 1772488"/>
              <a:gd name="connsiteX8" fmla="*/ 2594499 w 3739719"/>
              <a:gd name="connsiteY8" fmla="*/ 1766656 h 1772488"/>
              <a:gd name="connsiteX9" fmla="*/ 3730841 w 3739719"/>
              <a:gd name="connsiteY9" fmla="*/ 1660124 h 1772488"/>
              <a:gd name="connsiteX10" fmla="*/ 3739719 w 3739719"/>
              <a:gd name="connsiteY10" fmla="*/ 1225118 h 1772488"/>
              <a:gd name="connsiteX11" fmla="*/ 3331346 w 3739719"/>
              <a:gd name="connsiteY11" fmla="*/ 612559 h 1772488"/>
              <a:gd name="connsiteX12" fmla="*/ 3579921 w 3739719"/>
              <a:gd name="connsiteY12" fmla="*/ 177553 h 1772488"/>
              <a:gd name="connsiteX13" fmla="*/ 3198181 w 3739719"/>
              <a:gd name="connsiteY13" fmla="*/ 0 h 1772488"/>
              <a:gd name="connsiteX14" fmla="*/ 2736542 w 3739719"/>
              <a:gd name="connsiteY14" fmla="*/ 399495 h 1772488"/>
              <a:gd name="connsiteX15" fmla="*/ 2088472 w 3739719"/>
              <a:gd name="connsiteY15" fmla="*/ 683581 h 1772488"/>
              <a:gd name="connsiteX16" fmla="*/ 1813264 w 3739719"/>
              <a:gd name="connsiteY16" fmla="*/ 523783 h 1772488"/>
              <a:gd name="connsiteX17" fmla="*/ 1565753 w 3739719"/>
              <a:gd name="connsiteY17" fmla="*/ 224531 h 1772488"/>
              <a:gd name="connsiteX18" fmla="*/ 1136619 w 3739719"/>
              <a:gd name="connsiteY18" fmla="*/ 148978 h 1772488"/>
              <a:gd name="connsiteX0" fmla="*/ 1136619 w 3757212"/>
              <a:gd name="connsiteY0" fmla="*/ 148978 h 1787416"/>
              <a:gd name="connsiteX1" fmla="*/ 454981 w 3757212"/>
              <a:gd name="connsiteY1" fmla="*/ 71021 h 1787416"/>
              <a:gd name="connsiteX2" fmla="*/ 2220 w 3757212"/>
              <a:gd name="connsiteY2" fmla="*/ 550416 h 1787416"/>
              <a:gd name="connsiteX3" fmla="*/ 639054 w 3757212"/>
              <a:gd name="connsiteY3" fmla="*/ 1240932 h 1787416"/>
              <a:gd name="connsiteX4" fmla="*/ 1360503 w 3757212"/>
              <a:gd name="connsiteY4" fmla="*/ 1136342 h 1787416"/>
              <a:gd name="connsiteX5" fmla="*/ 1644589 w 3757212"/>
              <a:gd name="connsiteY5" fmla="*/ 1012054 h 1787416"/>
              <a:gd name="connsiteX6" fmla="*/ 1937552 w 3757212"/>
              <a:gd name="connsiteY6" fmla="*/ 1162975 h 1787416"/>
              <a:gd name="connsiteX7" fmla="*/ 2044084 w 3757212"/>
              <a:gd name="connsiteY7" fmla="*/ 1571348 h 1787416"/>
              <a:gd name="connsiteX8" fmla="*/ 2594499 w 3757212"/>
              <a:gd name="connsiteY8" fmla="*/ 1766656 h 1787416"/>
              <a:gd name="connsiteX9" fmla="*/ 3730841 w 3757212"/>
              <a:gd name="connsiteY9" fmla="*/ 1660124 h 1787416"/>
              <a:gd name="connsiteX10" fmla="*/ 3739719 w 3757212"/>
              <a:gd name="connsiteY10" fmla="*/ 1225118 h 1787416"/>
              <a:gd name="connsiteX11" fmla="*/ 3331346 w 3757212"/>
              <a:gd name="connsiteY11" fmla="*/ 612559 h 1787416"/>
              <a:gd name="connsiteX12" fmla="*/ 3579921 w 3757212"/>
              <a:gd name="connsiteY12" fmla="*/ 177553 h 1787416"/>
              <a:gd name="connsiteX13" fmla="*/ 3198181 w 3757212"/>
              <a:gd name="connsiteY13" fmla="*/ 0 h 1787416"/>
              <a:gd name="connsiteX14" fmla="*/ 2736542 w 3757212"/>
              <a:gd name="connsiteY14" fmla="*/ 399495 h 1787416"/>
              <a:gd name="connsiteX15" fmla="*/ 2088472 w 3757212"/>
              <a:gd name="connsiteY15" fmla="*/ 683581 h 1787416"/>
              <a:gd name="connsiteX16" fmla="*/ 1813264 w 3757212"/>
              <a:gd name="connsiteY16" fmla="*/ 523783 h 1787416"/>
              <a:gd name="connsiteX17" fmla="*/ 1565753 w 3757212"/>
              <a:gd name="connsiteY17" fmla="*/ 224531 h 1787416"/>
              <a:gd name="connsiteX18" fmla="*/ 1136619 w 3757212"/>
              <a:gd name="connsiteY18" fmla="*/ 148978 h 1787416"/>
              <a:gd name="connsiteX0" fmla="*/ 1136619 w 3739719"/>
              <a:gd name="connsiteY0" fmla="*/ 148978 h 1773874"/>
              <a:gd name="connsiteX1" fmla="*/ 454981 w 3739719"/>
              <a:gd name="connsiteY1" fmla="*/ 71021 h 1773874"/>
              <a:gd name="connsiteX2" fmla="*/ 2220 w 3739719"/>
              <a:gd name="connsiteY2" fmla="*/ 550416 h 1773874"/>
              <a:gd name="connsiteX3" fmla="*/ 639054 w 3739719"/>
              <a:gd name="connsiteY3" fmla="*/ 1240932 h 1773874"/>
              <a:gd name="connsiteX4" fmla="*/ 1360503 w 3739719"/>
              <a:gd name="connsiteY4" fmla="*/ 1136342 h 1773874"/>
              <a:gd name="connsiteX5" fmla="*/ 1644589 w 3739719"/>
              <a:gd name="connsiteY5" fmla="*/ 1012054 h 1773874"/>
              <a:gd name="connsiteX6" fmla="*/ 1937552 w 3739719"/>
              <a:gd name="connsiteY6" fmla="*/ 1162975 h 1773874"/>
              <a:gd name="connsiteX7" fmla="*/ 2044084 w 3739719"/>
              <a:gd name="connsiteY7" fmla="*/ 1571348 h 1773874"/>
              <a:gd name="connsiteX8" fmla="*/ 2594499 w 3739719"/>
              <a:gd name="connsiteY8" fmla="*/ 1766656 h 1773874"/>
              <a:gd name="connsiteX9" fmla="*/ 3668929 w 3739719"/>
              <a:gd name="connsiteY9" fmla="*/ 1641074 h 1773874"/>
              <a:gd name="connsiteX10" fmla="*/ 3739719 w 3739719"/>
              <a:gd name="connsiteY10" fmla="*/ 1225118 h 1773874"/>
              <a:gd name="connsiteX11" fmla="*/ 3331346 w 3739719"/>
              <a:gd name="connsiteY11" fmla="*/ 612559 h 1773874"/>
              <a:gd name="connsiteX12" fmla="*/ 3579921 w 3739719"/>
              <a:gd name="connsiteY12" fmla="*/ 177553 h 1773874"/>
              <a:gd name="connsiteX13" fmla="*/ 3198181 w 3739719"/>
              <a:gd name="connsiteY13" fmla="*/ 0 h 1773874"/>
              <a:gd name="connsiteX14" fmla="*/ 2736542 w 3739719"/>
              <a:gd name="connsiteY14" fmla="*/ 399495 h 1773874"/>
              <a:gd name="connsiteX15" fmla="*/ 2088472 w 3739719"/>
              <a:gd name="connsiteY15" fmla="*/ 683581 h 1773874"/>
              <a:gd name="connsiteX16" fmla="*/ 1813264 w 3739719"/>
              <a:gd name="connsiteY16" fmla="*/ 523783 h 1773874"/>
              <a:gd name="connsiteX17" fmla="*/ 1565753 w 3739719"/>
              <a:gd name="connsiteY17" fmla="*/ 224531 h 1773874"/>
              <a:gd name="connsiteX18" fmla="*/ 1136619 w 3739719"/>
              <a:gd name="connsiteY18" fmla="*/ 148978 h 1773874"/>
              <a:gd name="connsiteX0" fmla="*/ 1136619 w 3751346"/>
              <a:gd name="connsiteY0" fmla="*/ 148978 h 1773874"/>
              <a:gd name="connsiteX1" fmla="*/ 454981 w 3751346"/>
              <a:gd name="connsiteY1" fmla="*/ 71021 h 1773874"/>
              <a:gd name="connsiteX2" fmla="*/ 2220 w 3751346"/>
              <a:gd name="connsiteY2" fmla="*/ 550416 h 1773874"/>
              <a:gd name="connsiteX3" fmla="*/ 639054 w 3751346"/>
              <a:gd name="connsiteY3" fmla="*/ 1240932 h 1773874"/>
              <a:gd name="connsiteX4" fmla="*/ 1360503 w 3751346"/>
              <a:gd name="connsiteY4" fmla="*/ 1136342 h 1773874"/>
              <a:gd name="connsiteX5" fmla="*/ 1644589 w 3751346"/>
              <a:gd name="connsiteY5" fmla="*/ 1012054 h 1773874"/>
              <a:gd name="connsiteX6" fmla="*/ 1937552 w 3751346"/>
              <a:gd name="connsiteY6" fmla="*/ 1162975 h 1773874"/>
              <a:gd name="connsiteX7" fmla="*/ 2044084 w 3751346"/>
              <a:gd name="connsiteY7" fmla="*/ 1571348 h 1773874"/>
              <a:gd name="connsiteX8" fmla="*/ 2594499 w 3751346"/>
              <a:gd name="connsiteY8" fmla="*/ 1766656 h 1773874"/>
              <a:gd name="connsiteX9" fmla="*/ 3668929 w 3751346"/>
              <a:gd name="connsiteY9" fmla="*/ 1641074 h 1773874"/>
              <a:gd name="connsiteX10" fmla="*/ 3739719 w 3751346"/>
              <a:gd name="connsiteY10" fmla="*/ 1225118 h 1773874"/>
              <a:gd name="connsiteX11" fmla="*/ 3331346 w 3751346"/>
              <a:gd name="connsiteY11" fmla="*/ 612559 h 1773874"/>
              <a:gd name="connsiteX12" fmla="*/ 3579921 w 3751346"/>
              <a:gd name="connsiteY12" fmla="*/ 177553 h 1773874"/>
              <a:gd name="connsiteX13" fmla="*/ 3198181 w 3751346"/>
              <a:gd name="connsiteY13" fmla="*/ 0 h 1773874"/>
              <a:gd name="connsiteX14" fmla="*/ 2736542 w 3751346"/>
              <a:gd name="connsiteY14" fmla="*/ 399495 h 1773874"/>
              <a:gd name="connsiteX15" fmla="*/ 2088472 w 3751346"/>
              <a:gd name="connsiteY15" fmla="*/ 683581 h 1773874"/>
              <a:gd name="connsiteX16" fmla="*/ 1813264 w 3751346"/>
              <a:gd name="connsiteY16" fmla="*/ 523783 h 1773874"/>
              <a:gd name="connsiteX17" fmla="*/ 1565753 w 3751346"/>
              <a:gd name="connsiteY17" fmla="*/ 224531 h 1773874"/>
              <a:gd name="connsiteX18" fmla="*/ 1136619 w 3751346"/>
              <a:gd name="connsiteY18" fmla="*/ 148978 h 1773874"/>
              <a:gd name="connsiteX0" fmla="*/ 1136619 w 3784124"/>
              <a:gd name="connsiteY0" fmla="*/ 148978 h 1768884"/>
              <a:gd name="connsiteX1" fmla="*/ 454981 w 3784124"/>
              <a:gd name="connsiteY1" fmla="*/ 71021 h 1768884"/>
              <a:gd name="connsiteX2" fmla="*/ 2220 w 3784124"/>
              <a:gd name="connsiteY2" fmla="*/ 550416 h 1768884"/>
              <a:gd name="connsiteX3" fmla="*/ 639054 w 3784124"/>
              <a:gd name="connsiteY3" fmla="*/ 1240932 h 1768884"/>
              <a:gd name="connsiteX4" fmla="*/ 1360503 w 3784124"/>
              <a:gd name="connsiteY4" fmla="*/ 1136342 h 1768884"/>
              <a:gd name="connsiteX5" fmla="*/ 1644589 w 3784124"/>
              <a:gd name="connsiteY5" fmla="*/ 1012054 h 1768884"/>
              <a:gd name="connsiteX6" fmla="*/ 1937552 w 3784124"/>
              <a:gd name="connsiteY6" fmla="*/ 1162975 h 1768884"/>
              <a:gd name="connsiteX7" fmla="*/ 2044084 w 3784124"/>
              <a:gd name="connsiteY7" fmla="*/ 1571348 h 1768884"/>
              <a:gd name="connsiteX8" fmla="*/ 2594499 w 3784124"/>
              <a:gd name="connsiteY8" fmla="*/ 1766656 h 1768884"/>
              <a:gd name="connsiteX9" fmla="*/ 3668929 w 3784124"/>
              <a:gd name="connsiteY9" fmla="*/ 1641074 h 1768884"/>
              <a:gd name="connsiteX10" fmla="*/ 3730194 w 3784124"/>
              <a:gd name="connsiteY10" fmla="*/ 1139393 h 1768884"/>
              <a:gd name="connsiteX11" fmla="*/ 3331346 w 3784124"/>
              <a:gd name="connsiteY11" fmla="*/ 612559 h 1768884"/>
              <a:gd name="connsiteX12" fmla="*/ 3579921 w 3784124"/>
              <a:gd name="connsiteY12" fmla="*/ 177553 h 1768884"/>
              <a:gd name="connsiteX13" fmla="*/ 3198181 w 3784124"/>
              <a:gd name="connsiteY13" fmla="*/ 0 h 1768884"/>
              <a:gd name="connsiteX14" fmla="*/ 2736542 w 3784124"/>
              <a:gd name="connsiteY14" fmla="*/ 399495 h 1768884"/>
              <a:gd name="connsiteX15" fmla="*/ 2088472 w 3784124"/>
              <a:gd name="connsiteY15" fmla="*/ 683581 h 1768884"/>
              <a:gd name="connsiteX16" fmla="*/ 1813264 w 3784124"/>
              <a:gd name="connsiteY16" fmla="*/ 523783 h 1768884"/>
              <a:gd name="connsiteX17" fmla="*/ 1565753 w 3784124"/>
              <a:gd name="connsiteY17" fmla="*/ 224531 h 1768884"/>
              <a:gd name="connsiteX18" fmla="*/ 1136619 w 3784124"/>
              <a:gd name="connsiteY18" fmla="*/ 148978 h 1768884"/>
              <a:gd name="connsiteX0" fmla="*/ 1136619 w 3784124"/>
              <a:gd name="connsiteY0" fmla="*/ 148978 h 1768884"/>
              <a:gd name="connsiteX1" fmla="*/ 454981 w 3784124"/>
              <a:gd name="connsiteY1" fmla="*/ 71021 h 1768884"/>
              <a:gd name="connsiteX2" fmla="*/ 2220 w 3784124"/>
              <a:gd name="connsiteY2" fmla="*/ 550416 h 1768884"/>
              <a:gd name="connsiteX3" fmla="*/ 639054 w 3784124"/>
              <a:gd name="connsiteY3" fmla="*/ 1240932 h 1768884"/>
              <a:gd name="connsiteX4" fmla="*/ 1360503 w 3784124"/>
              <a:gd name="connsiteY4" fmla="*/ 1136342 h 1768884"/>
              <a:gd name="connsiteX5" fmla="*/ 1644589 w 3784124"/>
              <a:gd name="connsiteY5" fmla="*/ 1012054 h 1768884"/>
              <a:gd name="connsiteX6" fmla="*/ 1937552 w 3784124"/>
              <a:gd name="connsiteY6" fmla="*/ 1162975 h 1768884"/>
              <a:gd name="connsiteX7" fmla="*/ 2044084 w 3784124"/>
              <a:gd name="connsiteY7" fmla="*/ 1571348 h 1768884"/>
              <a:gd name="connsiteX8" fmla="*/ 2594499 w 3784124"/>
              <a:gd name="connsiteY8" fmla="*/ 1766656 h 1768884"/>
              <a:gd name="connsiteX9" fmla="*/ 3668929 w 3784124"/>
              <a:gd name="connsiteY9" fmla="*/ 1641074 h 1768884"/>
              <a:gd name="connsiteX10" fmla="*/ 3730194 w 3784124"/>
              <a:gd name="connsiteY10" fmla="*/ 1139393 h 1768884"/>
              <a:gd name="connsiteX11" fmla="*/ 3331346 w 3784124"/>
              <a:gd name="connsiteY11" fmla="*/ 612559 h 1768884"/>
              <a:gd name="connsiteX12" fmla="*/ 3579921 w 3784124"/>
              <a:gd name="connsiteY12" fmla="*/ 177553 h 1768884"/>
              <a:gd name="connsiteX13" fmla="*/ 3198181 w 3784124"/>
              <a:gd name="connsiteY13" fmla="*/ 0 h 1768884"/>
              <a:gd name="connsiteX14" fmla="*/ 2736542 w 3784124"/>
              <a:gd name="connsiteY14" fmla="*/ 399495 h 1768884"/>
              <a:gd name="connsiteX15" fmla="*/ 2088472 w 3784124"/>
              <a:gd name="connsiteY15" fmla="*/ 683581 h 1768884"/>
              <a:gd name="connsiteX16" fmla="*/ 1813264 w 3784124"/>
              <a:gd name="connsiteY16" fmla="*/ 523783 h 1768884"/>
              <a:gd name="connsiteX17" fmla="*/ 1565753 w 3784124"/>
              <a:gd name="connsiteY17" fmla="*/ 224531 h 1768884"/>
              <a:gd name="connsiteX18" fmla="*/ 1136619 w 3784124"/>
              <a:gd name="connsiteY18" fmla="*/ 148978 h 1768884"/>
              <a:gd name="connsiteX0" fmla="*/ 1136619 w 3784124"/>
              <a:gd name="connsiteY0" fmla="*/ 148978 h 1768884"/>
              <a:gd name="connsiteX1" fmla="*/ 454981 w 3784124"/>
              <a:gd name="connsiteY1" fmla="*/ 71021 h 1768884"/>
              <a:gd name="connsiteX2" fmla="*/ 2220 w 3784124"/>
              <a:gd name="connsiteY2" fmla="*/ 550416 h 1768884"/>
              <a:gd name="connsiteX3" fmla="*/ 639054 w 3784124"/>
              <a:gd name="connsiteY3" fmla="*/ 1240932 h 1768884"/>
              <a:gd name="connsiteX4" fmla="*/ 1360503 w 3784124"/>
              <a:gd name="connsiteY4" fmla="*/ 1136342 h 1768884"/>
              <a:gd name="connsiteX5" fmla="*/ 1644589 w 3784124"/>
              <a:gd name="connsiteY5" fmla="*/ 1012054 h 1768884"/>
              <a:gd name="connsiteX6" fmla="*/ 1937552 w 3784124"/>
              <a:gd name="connsiteY6" fmla="*/ 1162975 h 1768884"/>
              <a:gd name="connsiteX7" fmla="*/ 2044084 w 3784124"/>
              <a:gd name="connsiteY7" fmla="*/ 1571348 h 1768884"/>
              <a:gd name="connsiteX8" fmla="*/ 2594499 w 3784124"/>
              <a:gd name="connsiteY8" fmla="*/ 1766656 h 1768884"/>
              <a:gd name="connsiteX9" fmla="*/ 3668929 w 3784124"/>
              <a:gd name="connsiteY9" fmla="*/ 1641074 h 1768884"/>
              <a:gd name="connsiteX10" fmla="*/ 3730194 w 3784124"/>
              <a:gd name="connsiteY10" fmla="*/ 1139393 h 1768884"/>
              <a:gd name="connsiteX11" fmla="*/ 3331346 w 3784124"/>
              <a:gd name="connsiteY11" fmla="*/ 612559 h 1768884"/>
              <a:gd name="connsiteX12" fmla="*/ 3579921 w 3784124"/>
              <a:gd name="connsiteY12" fmla="*/ 177553 h 1768884"/>
              <a:gd name="connsiteX13" fmla="*/ 3198181 w 3784124"/>
              <a:gd name="connsiteY13" fmla="*/ 0 h 1768884"/>
              <a:gd name="connsiteX14" fmla="*/ 2736542 w 3784124"/>
              <a:gd name="connsiteY14" fmla="*/ 399495 h 1768884"/>
              <a:gd name="connsiteX15" fmla="*/ 2088472 w 3784124"/>
              <a:gd name="connsiteY15" fmla="*/ 683581 h 1768884"/>
              <a:gd name="connsiteX16" fmla="*/ 1813264 w 3784124"/>
              <a:gd name="connsiteY16" fmla="*/ 523783 h 1768884"/>
              <a:gd name="connsiteX17" fmla="*/ 1565753 w 3784124"/>
              <a:gd name="connsiteY17" fmla="*/ 224531 h 1768884"/>
              <a:gd name="connsiteX18" fmla="*/ 1136619 w 3784124"/>
              <a:gd name="connsiteY18" fmla="*/ 148978 h 1768884"/>
              <a:gd name="connsiteX0" fmla="*/ 1136619 w 3784124"/>
              <a:gd name="connsiteY0" fmla="*/ 167571 h 1787477"/>
              <a:gd name="connsiteX1" fmla="*/ 454981 w 3784124"/>
              <a:gd name="connsiteY1" fmla="*/ 89614 h 1787477"/>
              <a:gd name="connsiteX2" fmla="*/ 2220 w 3784124"/>
              <a:gd name="connsiteY2" fmla="*/ 569009 h 1787477"/>
              <a:gd name="connsiteX3" fmla="*/ 639054 w 3784124"/>
              <a:gd name="connsiteY3" fmla="*/ 1259525 h 1787477"/>
              <a:gd name="connsiteX4" fmla="*/ 1360503 w 3784124"/>
              <a:gd name="connsiteY4" fmla="*/ 1154935 h 1787477"/>
              <a:gd name="connsiteX5" fmla="*/ 1644589 w 3784124"/>
              <a:gd name="connsiteY5" fmla="*/ 1030647 h 1787477"/>
              <a:gd name="connsiteX6" fmla="*/ 1937552 w 3784124"/>
              <a:gd name="connsiteY6" fmla="*/ 1181568 h 1787477"/>
              <a:gd name="connsiteX7" fmla="*/ 2044084 w 3784124"/>
              <a:gd name="connsiteY7" fmla="*/ 1589941 h 1787477"/>
              <a:gd name="connsiteX8" fmla="*/ 2594499 w 3784124"/>
              <a:gd name="connsiteY8" fmla="*/ 1785249 h 1787477"/>
              <a:gd name="connsiteX9" fmla="*/ 3668929 w 3784124"/>
              <a:gd name="connsiteY9" fmla="*/ 1659667 h 1787477"/>
              <a:gd name="connsiteX10" fmla="*/ 3730194 w 3784124"/>
              <a:gd name="connsiteY10" fmla="*/ 1157986 h 1787477"/>
              <a:gd name="connsiteX11" fmla="*/ 3331346 w 3784124"/>
              <a:gd name="connsiteY11" fmla="*/ 631152 h 1787477"/>
              <a:gd name="connsiteX12" fmla="*/ 3579921 w 3784124"/>
              <a:gd name="connsiteY12" fmla="*/ 196146 h 1787477"/>
              <a:gd name="connsiteX13" fmla="*/ 3198181 w 3784124"/>
              <a:gd name="connsiteY13" fmla="*/ 18593 h 1787477"/>
              <a:gd name="connsiteX14" fmla="*/ 2736542 w 3784124"/>
              <a:gd name="connsiteY14" fmla="*/ 418088 h 1787477"/>
              <a:gd name="connsiteX15" fmla="*/ 2088472 w 3784124"/>
              <a:gd name="connsiteY15" fmla="*/ 702174 h 1787477"/>
              <a:gd name="connsiteX16" fmla="*/ 1813264 w 3784124"/>
              <a:gd name="connsiteY16" fmla="*/ 542376 h 1787477"/>
              <a:gd name="connsiteX17" fmla="*/ 1565753 w 3784124"/>
              <a:gd name="connsiteY17" fmla="*/ 243124 h 1787477"/>
              <a:gd name="connsiteX18" fmla="*/ 1136619 w 3784124"/>
              <a:gd name="connsiteY18" fmla="*/ 167571 h 1787477"/>
              <a:gd name="connsiteX0" fmla="*/ 1136619 w 3784124"/>
              <a:gd name="connsiteY0" fmla="*/ 167571 h 1787477"/>
              <a:gd name="connsiteX1" fmla="*/ 454981 w 3784124"/>
              <a:gd name="connsiteY1" fmla="*/ 89614 h 1787477"/>
              <a:gd name="connsiteX2" fmla="*/ 2220 w 3784124"/>
              <a:gd name="connsiteY2" fmla="*/ 569009 h 1787477"/>
              <a:gd name="connsiteX3" fmla="*/ 639054 w 3784124"/>
              <a:gd name="connsiteY3" fmla="*/ 1259525 h 1787477"/>
              <a:gd name="connsiteX4" fmla="*/ 1360503 w 3784124"/>
              <a:gd name="connsiteY4" fmla="*/ 1154935 h 1787477"/>
              <a:gd name="connsiteX5" fmla="*/ 1644589 w 3784124"/>
              <a:gd name="connsiteY5" fmla="*/ 1030647 h 1787477"/>
              <a:gd name="connsiteX6" fmla="*/ 1937552 w 3784124"/>
              <a:gd name="connsiteY6" fmla="*/ 1181568 h 1787477"/>
              <a:gd name="connsiteX7" fmla="*/ 2044084 w 3784124"/>
              <a:gd name="connsiteY7" fmla="*/ 1589941 h 1787477"/>
              <a:gd name="connsiteX8" fmla="*/ 2594499 w 3784124"/>
              <a:gd name="connsiteY8" fmla="*/ 1785249 h 1787477"/>
              <a:gd name="connsiteX9" fmla="*/ 3668929 w 3784124"/>
              <a:gd name="connsiteY9" fmla="*/ 1659667 h 1787477"/>
              <a:gd name="connsiteX10" fmla="*/ 3730194 w 3784124"/>
              <a:gd name="connsiteY10" fmla="*/ 1157986 h 1787477"/>
              <a:gd name="connsiteX11" fmla="*/ 3331346 w 3784124"/>
              <a:gd name="connsiteY11" fmla="*/ 631152 h 1787477"/>
              <a:gd name="connsiteX12" fmla="*/ 3579921 w 3784124"/>
              <a:gd name="connsiteY12" fmla="*/ 196146 h 1787477"/>
              <a:gd name="connsiteX13" fmla="*/ 3198181 w 3784124"/>
              <a:gd name="connsiteY13" fmla="*/ 18593 h 1787477"/>
              <a:gd name="connsiteX14" fmla="*/ 2736542 w 3784124"/>
              <a:gd name="connsiteY14" fmla="*/ 418088 h 1787477"/>
              <a:gd name="connsiteX15" fmla="*/ 2088472 w 3784124"/>
              <a:gd name="connsiteY15" fmla="*/ 702174 h 1787477"/>
              <a:gd name="connsiteX16" fmla="*/ 1813264 w 3784124"/>
              <a:gd name="connsiteY16" fmla="*/ 542376 h 1787477"/>
              <a:gd name="connsiteX17" fmla="*/ 1565753 w 3784124"/>
              <a:gd name="connsiteY17" fmla="*/ 243124 h 1787477"/>
              <a:gd name="connsiteX18" fmla="*/ 1136619 w 3784124"/>
              <a:gd name="connsiteY18" fmla="*/ 167571 h 1787477"/>
              <a:gd name="connsiteX0" fmla="*/ 1136619 w 3784124"/>
              <a:gd name="connsiteY0" fmla="*/ 167571 h 1786612"/>
              <a:gd name="connsiteX1" fmla="*/ 454981 w 3784124"/>
              <a:gd name="connsiteY1" fmla="*/ 89614 h 1786612"/>
              <a:gd name="connsiteX2" fmla="*/ 2220 w 3784124"/>
              <a:gd name="connsiteY2" fmla="*/ 569009 h 1786612"/>
              <a:gd name="connsiteX3" fmla="*/ 639054 w 3784124"/>
              <a:gd name="connsiteY3" fmla="*/ 1259525 h 1786612"/>
              <a:gd name="connsiteX4" fmla="*/ 1360503 w 3784124"/>
              <a:gd name="connsiteY4" fmla="*/ 1154935 h 1786612"/>
              <a:gd name="connsiteX5" fmla="*/ 1644589 w 3784124"/>
              <a:gd name="connsiteY5" fmla="*/ 1030647 h 1786612"/>
              <a:gd name="connsiteX6" fmla="*/ 1937552 w 3784124"/>
              <a:gd name="connsiteY6" fmla="*/ 1181568 h 1786612"/>
              <a:gd name="connsiteX7" fmla="*/ 2058372 w 3784124"/>
              <a:gd name="connsiteY7" fmla="*/ 1608991 h 1786612"/>
              <a:gd name="connsiteX8" fmla="*/ 2594499 w 3784124"/>
              <a:gd name="connsiteY8" fmla="*/ 1785249 h 1786612"/>
              <a:gd name="connsiteX9" fmla="*/ 3668929 w 3784124"/>
              <a:gd name="connsiteY9" fmla="*/ 1659667 h 1786612"/>
              <a:gd name="connsiteX10" fmla="*/ 3730194 w 3784124"/>
              <a:gd name="connsiteY10" fmla="*/ 1157986 h 1786612"/>
              <a:gd name="connsiteX11" fmla="*/ 3331346 w 3784124"/>
              <a:gd name="connsiteY11" fmla="*/ 631152 h 1786612"/>
              <a:gd name="connsiteX12" fmla="*/ 3579921 w 3784124"/>
              <a:gd name="connsiteY12" fmla="*/ 196146 h 1786612"/>
              <a:gd name="connsiteX13" fmla="*/ 3198181 w 3784124"/>
              <a:gd name="connsiteY13" fmla="*/ 18593 h 1786612"/>
              <a:gd name="connsiteX14" fmla="*/ 2736542 w 3784124"/>
              <a:gd name="connsiteY14" fmla="*/ 418088 h 1786612"/>
              <a:gd name="connsiteX15" fmla="*/ 2088472 w 3784124"/>
              <a:gd name="connsiteY15" fmla="*/ 702174 h 1786612"/>
              <a:gd name="connsiteX16" fmla="*/ 1813264 w 3784124"/>
              <a:gd name="connsiteY16" fmla="*/ 542376 h 1786612"/>
              <a:gd name="connsiteX17" fmla="*/ 1565753 w 3784124"/>
              <a:gd name="connsiteY17" fmla="*/ 243124 h 1786612"/>
              <a:gd name="connsiteX18" fmla="*/ 1136619 w 3784124"/>
              <a:gd name="connsiteY18" fmla="*/ 167571 h 1786612"/>
              <a:gd name="connsiteX0" fmla="*/ 1136619 w 3784124"/>
              <a:gd name="connsiteY0" fmla="*/ 167571 h 1786612"/>
              <a:gd name="connsiteX1" fmla="*/ 454981 w 3784124"/>
              <a:gd name="connsiteY1" fmla="*/ 89614 h 1786612"/>
              <a:gd name="connsiteX2" fmla="*/ 2220 w 3784124"/>
              <a:gd name="connsiteY2" fmla="*/ 569009 h 1786612"/>
              <a:gd name="connsiteX3" fmla="*/ 639054 w 3784124"/>
              <a:gd name="connsiteY3" fmla="*/ 1259525 h 1786612"/>
              <a:gd name="connsiteX4" fmla="*/ 1360503 w 3784124"/>
              <a:gd name="connsiteY4" fmla="*/ 1154935 h 1786612"/>
              <a:gd name="connsiteX5" fmla="*/ 1644589 w 3784124"/>
              <a:gd name="connsiteY5" fmla="*/ 1030647 h 1786612"/>
              <a:gd name="connsiteX6" fmla="*/ 1937552 w 3784124"/>
              <a:gd name="connsiteY6" fmla="*/ 1181568 h 1786612"/>
              <a:gd name="connsiteX7" fmla="*/ 2058372 w 3784124"/>
              <a:gd name="connsiteY7" fmla="*/ 1608991 h 1786612"/>
              <a:gd name="connsiteX8" fmla="*/ 2594499 w 3784124"/>
              <a:gd name="connsiteY8" fmla="*/ 1785249 h 1786612"/>
              <a:gd name="connsiteX9" fmla="*/ 3668929 w 3784124"/>
              <a:gd name="connsiteY9" fmla="*/ 1659667 h 1786612"/>
              <a:gd name="connsiteX10" fmla="*/ 3730194 w 3784124"/>
              <a:gd name="connsiteY10" fmla="*/ 1157986 h 1786612"/>
              <a:gd name="connsiteX11" fmla="*/ 3331346 w 3784124"/>
              <a:gd name="connsiteY11" fmla="*/ 631152 h 1786612"/>
              <a:gd name="connsiteX12" fmla="*/ 3579921 w 3784124"/>
              <a:gd name="connsiteY12" fmla="*/ 196146 h 1786612"/>
              <a:gd name="connsiteX13" fmla="*/ 3198181 w 3784124"/>
              <a:gd name="connsiteY13" fmla="*/ 18593 h 1786612"/>
              <a:gd name="connsiteX14" fmla="*/ 2736542 w 3784124"/>
              <a:gd name="connsiteY14" fmla="*/ 418088 h 1786612"/>
              <a:gd name="connsiteX15" fmla="*/ 2088472 w 3784124"/>
              <a:gd name="connsiteY15" fmla="*/ 702174 h 1786612"/>
              <a:gd name="connsiteX16" fmla="*/ 1813264 w 3784124"/>
              <a:gd name="connsiteY16" fmla="*/ 542376 h 1786612"/>
              <a:gd name="connsiteX17" fmla="*/ 1565753 w 3784124"/>
              <a:gd name="connsiteY17" fmla="*/ 243124 h 1786612"/>
              <a:gd name="connsiteX18" fmla="*/ 1136619 w 3784124"/>
              <a:gd name="connsiteY18" fmla="*/ 167571 h 178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84124" h="1786612">
                <a:moveTo>
                  <a:pt x="1136619" y="167571"/>
                </a:moveTo>
                <a:cubicBezTo>
                  <a:pt x="951490" y="141986"/>
                  <a:pt x="644047" y="22708"/>
                  <a:pt x="454981" y="89614"/>
                </a:cubicBezTo>
                <a:cubicBezTo>
                  <a:pt x="265915" y="156520"/>
                  <a:pt x="-28459" y="374024"/>
                  <a:pt x="2220" y="569009"/>
                </a:cubicBezTo>
                <a:cubicBezTo>
                  <a:pt x="32899" y="763994"/>
                  <a:pt x="398570" y="1199138"/>
                  <a:pt x="639054" y="1259525"/>
                </a:cubicBezTo>
                <a:cubicBezTo>
                  <a:pt x="879538" y="1319912"/>
                  <a:pt x="1207201" y="1231181"/>
                  <a:pt x="1360503" y="1154935"/>
                </a:cubicBezTo>
                <a:cubicBezTo>
                  <a:pt x="1513805" y="1078689"/>
                  <a:pt x="1546935" y="1085115"/>
                  <a:pt x="1644589" y="1030647"/>
                </a:cubicBezTo>
                <a:cubicBezTo>
                  <a:pt x="1742243" y="976179"/>
                  <a:pt x="1868588" y="1085177"/>
                  <a:pt x="1937552" y="1181568"/>
                </a:cubicBezTo>
                <a:cubicBezTo>
                  <a:pt x="2006516" y="1277959"/>
                  <a:pt x="1993962" y="1491501"/>
                  <a:pt x="2058372" y="1608991"/>
                </a:cubicBezTo>
                <a:cubicBezTo>
                  <a:pt x="2122782" y="1726481"/>
                  <a:pt x="2326073" y="1776803"/>
                  <a:pt x="2594499" y="1785249"/>
                </a:cubicBezTo>
                <a:cubicBezTo>
                  <a:pt x="2862925" y="1793695"/>
                  <a:pt x="3479647" y="1764211"/>
                  <a:pt x="3668929" y="1659667"/>
                </a:cubicBezTo>
                <a:cubicBezTo>
                  <a:pt x="3858212" y="1555123"/>
                  <a:pt x="3765335" y="1288701"/>
                  <a:pt x="3730194" y="1157986"/>
                </a:cubicBezTo>
                <a:cubicBezTo>
                  <a:pt x="3695053" y="1027271"/>
                  <a:pt x="3343645" y="759138"/>
                  <a:pt x="3331346" y="631152"/>
                </a:cubicBezTo>
                <a:cubicBezTo>
                  <a:pt x="3319047" y="503166"/>
                  <a:pt x="3620888" y="374485"/>
                  <a:pt x="3579921" y="196146"/>
                </a:cubicBezTo>
                <a:cubicBezTo>
                  <a:pt x="3538954" y="17807"/>
                  <a:pt x="3306378" y="-31761"/>
                  <a:pt x="3198181" y="18593"/>
                </a:cubicBezTo>
                <a:cubicBezTo>
                  <a:pt x="3089984" y="68947"/>
                  <a:pt x="2928522" y="289686"/>
                  <a:pt x="2736542" y="418088"/>
                </a:cubicBezTo>
                <a:cubicBezTo>
                  <a:pt x="2544562" y="546490"/>
                  <a:pt x="2214007" y="659867"/>
                  <a:pt x="2088472" y="702174"/>
                </a:cubicBezTo>
                <a:cubicBezTo>
                  <a:pt x="1962937" y="744481"/>
                  <a:pt x="1885950" y="633742"/>
                  <a:pt x="1813264" y="542376"/>
                </a:cubicBezTo>
                <a:cubicBezTo>
                  <a:pt x="1740578" y="451010"/>
                  <a:pt x="1678527" y="305591"/>
                  <a:pt x="1565753" y="243124"/>
                </a:cubicBezTo>
                <a:cubicBezTo>
                  <a:pt x="1452979" y="180657"/>
                  <a:pt x="1321748" y="193156"/>
                  <a:pt x="1136619" y="16757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4F9D80C-68D3-44C6-9CA3-EBD453555588}"/>
              </a:ext>
            </a:extLst>
          </p:cNvPr>
          <p:cNvSpPr/>
          <p:nvPr/>
        </p:nvSpPr>
        <p:spPr>
          <a:xfrm>
            <a:off x="1676074" y="2482555"/>
            <a:ext cx="566738" cy="3286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ED7321B8-CA52-4A96-B787-F1B308C5081E}"/>
              </a:ext>
            </a:extLst>
          </p:cNvPr>
          <p:cNvSpPr/>
          <p:nvPr/>
        </p:nvSpPr>
        <p:spPr>
          <a:xfrm>
            <a:off x="3576312" y="2992143"/>
            <a:ext cx="709612" cy="4619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18C89667-7CB9-448B-A1A9-B618C5D93476}"/>
              </a:ext>
            </a:extLst>
          </p:cNvPr>
          <p:cNvSpPr/>
          <p:nvPr/>
        </p:nvSpPr>
        <p:spPr>
          <a:xfrm>
            <a:off x="1679839" y="2805505"/>
            <a:ext cx="218483" cy="495712"/>
          </a:xfrm>
          <a:custGeom>
            <a:avLst/>
            <a:gdLst>
              <a:gd name="connsiteX0" fmla="*/ 63500 w 146050"/>
              <a:gd name="connsiteY0" fmla="*/ 349250 h 349250"/>
              <a:gd name="connsiteX1" fmla="*/ 0 w 146050"/>
              <a:gd name="connsiteY1" fmla="*/ 104775 h 349250"/>
              <a:gd name="connsiteX2" fmla="*/ 146050 w 146050"/>
              <a:gd name="connsiteY2" fmla="*/ 0 h 349250"/>
              <a:gd name="connsiteX0" fmla="*/ 69471 w 152021"/>
              <a:gd name="connsiteY0" fmla="*/ 349250 h 349250"/>
              <a:gd name="connsiteX1" fmla="*/ 5971 w 152021"/>
              <a:gd name="connsiteY1" fmla="*/ 104775 h 349250"/>
              <a:gd name="connsiteX2" fmla="*/ 152021 w 152021"/>
              <a:gd name="connsiteY2" fmla="*/ 0 h 349250"/>
              <a:gd name="connsiteX0" fmla="*/ 75653 w 158203"/>
              <a:gd name="connsiteY0" fmla="*/ 349250 h 349250"/>
              <a:gd name="connsiteX1" fmla="*/ 12153 w 158203"/>
              <a:gd name="connsiteY1" fmla="*/ 104775 h 349250"/>
              <a:gd name="connsiteX2" fmla="*/ 158203 w 158203"/>
              <a:gd name="connsiteY2" fmla="*/ 0 h 349250"/>
              <a:gd name="connsiteX0" fmla="*/ 75653 w 158203"/>
              <a:gd name="connsiteY0" fmla="*/ 353450 h 353450"/>
              <a:gd name="connsiteX1" fmla="*/ 12153 w 158203"/>
              <a:gd name="connsiteY1" fmla="*/ 108975 h 353450"/>
              <a:gd name="connsiteX2" fmla="*/ 158203 w 158203"/>
              <a:gd name="connsiteY2" fmla="*/ 4200 h 353450"/>
              <a:gd name="connsiteX0" fmla="*/ 69559 w 145055"/>
              <a:gd name="connsiteY0" fmla="*/ 357543 h 357543"/>
              <a:gd name="connsiteX1" fmla="*/ 6059 w 145055"/>
              <a:gd name="connsiteY1" fmla="*/ 113068 h 357543"/>
              <a:gd name="connsiteX2" fmla="*/ 145055 w 145055"/>
              <a:gd name="connsiteY2" fmla="*/ 3196 h 357543"/>
              <a:gd name="connsiteX0" fmla="*/ 92891 w 168387"/>
              <a:gd name="connsiteY0" fmla="*/ 357162 h 357162"/>
              <a:gd name="connsiteX1" fmla="*/ 2940 w 168387"/>
              <a:gd name="connsiteY1" fmla="*/ 124580 h 357162"/>
              <a:gd name="connsiteX2" fmla="*/ 168387 w 168387"/>
              <a:gd name="connsiteY2" fmla="*/ 2815 h 357162"/>
              <a:gd name="connsiteX0" fmla="*/ 65420 w 176184"/>
              <a:gd name="connsiteY0" fmla="*/ 353748 h 353749"/>
              <a:gd name="connsiteX1" fmla="*/ 10737 w 176184"/>
              <a:gd name="connsiteY1" fmla="*/ 124564 h 353749"/>
              <a:gd name="connsiteX2" fmla="*/ 176184 w 176184"/>
              <a:gd name="connsiteY2" fmla="*/ 2799 h 353749"/>
              <a:gd name="connsiteX0" fmla="*/ 51029 w 161793"/>
              <a:gd name="connsiteY0" fmla="*/ 353702 h 353703"/>
              <a:gd name="connsiteX1" fmla="*/ 19270 w 161793"/>
              <a:gd name="connsiteY1" fmla="*/ 126217 h 353703"/>
              <a:gd name="connsiteX2" fmla="*/ 161793 w 161793"/>
              <a:gd name="connsiteY2" fmla="*/ 2753 h 35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793" h="353703">
                <a:moveTo>
                  <a:pt x="51029" y="353702"/>
                </a:moveTo>
                <a:cubicBezTo>
                  <a:pt x="-24113" y="313485"/>
                  <a:pt x="809" y="184708"/>
                  <a:pt x="19270" y="126217"/>
                </a:cubicBezTo>
                <a:cubicBezTo>
                  <a:pt x="37731" y="67726"/>
                  <a:pt x="103585" y="-16297"/>
                  <a:pt x="161793" y="275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フリーフォーム: 図形 72">
            <a:extLst>
              <a:ext uri="{FF2B5EF4-FFF2-40B4-BE49-F238E27FC236}">
                <a16:creationId xmlns:a16="http://schemas.microsoft.com/office/drawing/2014/main" id="{E16DA6E0-DCA7-46CF-AA51-2A5683DF8D0D}"/>
              </a:ext>
            </a:extLst>
          </p:cNvPr>
          <p:cNvSpPr/>
          <p:nvPr/>
        </p:nvSpPr>
        <p:spPr>
          <a:xfrm>
            <a:off x="1761800" y="2809265"/>
            <a:ext cx="214487" cy="494821"/>
          </a:xfrm>
          <a:custGeom>
            <a:avLst/>
            <a:gdLst>
              <a:gd name="connsiteX0" fmla="*/ 69850 w 101600"/>
              <a:gd name="connsiteY0" fmla="*/ 0 h 358775"/>
              <a:gd name="connsiteX1" fmla="*/ 101600 w 101600"/>
              <a:gd name="connsiteY1" fmla="*/ 193675 h 358775"/>
              <a:gd name="connsiteX2" fmla="*/ 0 w 101600"/>
              <a:gd name="connsiteY2" fmla="*/ 358775 h 358775"/>
              <a:gd name="connsiteX0" fmla="*/ 69850 w 102402"/>
              <a:gd name="connsiteY0" fmla="*/ 0 h 358775"/>
              <a:gd name="connsiteX1" fmla="*/ 101600 w 102402"/>
              <a:gd name="connsiteY1" fmla="*/ 193675 h 358775"/>
              <a:gd name="connsiteX2" fmla="*/ 0 w 102402"/>
              <a:gd name="connsiteY2" fmla="*/ 358775 h 358775"/>
              <a:gd name="connsiteX0" fmla="*/ 69850 w 102402"/>
              <a:gd name="connsiteY0" fmla="*/ 0 h 358775"/>
              <a:gd name="connsiteX1" fmla="*/ 101600 w 102402"/>
              <a:gd name="connsiteY1" fmla="*/ 193675 h 358775"/>
              <a:gd name="connsiteX2" fmla="*/ 0 w 102402"/>
              <a:gd name="connsiteY2" fmla="*/ 358775 h 358775"/>
              <a:gd name="connsiteX0" fmla="*/ 69850 w 123825"/>
              <a:gd name="connsiteY0" fmla="*/ 0 h 358775"/>
              <a:gd name="connsiteX1" fmla="*/ 123825 w 123825"/>
              <a:gd name="connsiteY1" fmla="*/ 190500 h 358775"/>
              <a:gd name="connsiteX2" fmla="*/ 0 w 123825"/>
              <a:gd name="connsiteY2" fmla="*/ 358775 h 358775"/>
              <a:gd name="connsiteX0" fmla="*/ 69850 w 125528"/>
              <a:gd name="connsiteY0" fmla="*/ 0 h 358775"/>
              <a:gd name="connsiteX1" fmla="*/ 123825 w 125528"/>
              <a:gd name="connsiteY1" fmla="*/ 190500 h 358775"/>
              <a:gd name="connsiteX2" fmla="*/ 0 w 125528"/>
              <a:gd name="connsiteY2" fmla="*/ 358775 h 358775"/>
              <a:gd name="connsiteX0" fmla="*/ 76846 w 129739"/>
              <a:gd name="connsiteY0" fmla="*/ 0 h 367577"/>
              <a:gd name="connsiteX1" fmla="*/ 123825 w 129739"/>
              <a:gd name="connsiteY1" fmla="*/ 199302 h 367577"/>
              <a:gd name="connsiteX2" fmla="*/ 0 w 129739"/>
              <a:gd name="connsiteY2" fmla="*/ 367577 h 367577"/>
              <a:gd name="connsiteX0" fmla="*/ 76846 w 133533"/>
              <a:gd name="connsiteY0" fmla="*/ 0 h 367577"/>
              <a:gd name="connsiteX1" fmla="*/ 123825 w 133533"/>
              <a:gd name="connsiteY1" fmla="*/ 199302 h 367577"/>
              <a:gd name="connsiteX2" fmla="*/ 0 w 133533"/>
              <a:gd name="connsiteY2" fmla="*/ 367577 h 367577"/>
              <a:gd name="connsiteX0" fmla="*/ 76846 w 133533"/>
              <a:gd name="connsiteY0" fmla="*/ 0 h 367577"/>
              <a:gd name="connsiteX1" fmla="*/ 123825 w 133533"/>
              <a:gd name="connsiteY1" fmla="*/ 199302 h 367577"/>
              <a:gd name="connsiteX2" fmla="*/ 0 w 133533"/>
              <a:gd name="connsiteY2" fmla="*/ 367577 h 367577"/>
              <a:gd name="connsiteX0" fmla="*/ 69850 w 126028"/>
              <a:gd name="connsiteY0" fmla="*/ 0 h 365817"/>
              <a:gd name="connsiteX1" fmla="*/ 116829 w 126028"/>
              <a:gd name="connsiteY1" fmla="*/ 199302 h 365817"/>
              <a:gd name="connsiteX2" fmla="*/ 0 w 126028"/>
              <a:gd name="connsiteY2" fmla="*/ 365817 h 36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028" h="365817">
                <a:moveTo>
                  <a:pt x="69850" y="0"/>
                </a:moveTo>
                <a:cubicBezTo>
                  <a:pt x="141673" y="8571"/>
                  <a:pt x="128471" y="138333"/>
                  <a:pt x="116829" y="199302"/>
                </a:cubicBezTo>
                <a:cubicBezTo>
                  <a:pt x="105187" y="260271"/>
                  <a:pt x="52862" y="365074"/>
                  <a:pt x="0" y="365817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フリーフォーム: 図形 76">
            <a:extLst>
              <a:ext uri="{FF2B5EF4-FFF2-40B4-BE49-F238E27FC236}">
                <a16:creationId xmlns:a16="http://schemas.microsoft.com/office/drawing/2014/main" id="{7D1D7D7D-9DDB-4145-B8B1-73B2BE51FBF5}"/>
              </a:ext>
            </a:extLst>
          </p:cNvPr>
          <p:cNvSpPr/>
          <p:nvPr/>
        </p:nvSpPr>
        <p:spPr>
          <a:xfrm>
            <a:off x="2050724" y="2199981"/>
            <a:ext cx="196850" cy="298450"/>
          </a:xfrm>
          <a:custGeom>
            <a:avLst/>
            <a:gdLst>
              <a:gd name="connsiteX0" fmla="*/ 63500 w 146050"/>
              <a:gd name="connsiteY0" fmla="*/ 349250 h 349250"/>
              <a:gd name="connsiteX1" fmla="*/ 0 w 146050"/>
              <a:gd name="connsiteY1" fmla="*/ 104775 h 349250"/>
              <a:gd name="connsiteX2" fmla="*/ 146050 w 146050"/>
              <a:gd name="connsiteY2" fmla="*/ 0 h 349250"/>
              <a:gd name="connsiteX0" fmla="*/ 69471 w 152021"/>
              <a:gd name="connsiteY0" fmla="*/ 349250 h 349250"/>
              <a:gd name="connsiteX1" fmla="*/ 5971 w 152021"/>
              <a:gd name="connsiteY1" fmla="*/ 104775 h 349250"/>
              <a:gd name="connsiteX2" fmla="*/ 152021 w 152021"/>
              <a:gd name="connsiteY2" fmla="*/ 0 h 349250"/>
              <a:gd name="connsiteX0" fmla="*/ 75653 w 158203"/>
              <a:gd name="connsiteY0" fmla="*/ 349250 h 349250"/>
              <a:gd name="connsiteX1" fmla="*/ 12153 w 158203"/>
              <a:gd name="connsiteY1" fmla="*/ 104775 h 349250"/>
              <a:gd name="connsiteX2" fmla="*/ 158203 w 158203"/>
              <a:gd name="connsiteY2" fmla="*/ 0 h 349250"/>
              <a:gd name="connsiteX0" fmla="*/ 75653 w 158203"/>
              <a:gd name="connsiteY0" fmla="*/ 353450 h 353450"/>
              <a:gd name="connsiteX1" fmla="*/ 12153 w 158203"/>
              <a:gd name="connsiteY1" fmla="*/ 108975 h 353450"/>
              <a:gd name="connsiteX2" fmla="*/ 158203 w 158203"/>
              <a:gd name="connsiteY2" fmla="*/ 4200 h 353450"/>
              <a:gd name="connsiteX0" fmla="*/ 69559 w 145055"/>
              <a:gd name="connsiteY0" fmla="*/ 357543 h 357543"/>
              <a:gd name="connsiteX1" fmla="*/ 6059 w 145055"/>
              <a:gd name="connsiteY1" fmla="*/ 113068 h 357543"/>
              <a:gd name="connsiteX2" fmla="*/ 145055 w 145055"/>
              <a:gd name="connsiteY2" fmla="*/ 3196 h 357543"/>
              <a:gd name="connsiteX0" fmla="*/ 92891 w 168387"/>
              <a:gd name="connsiteY0" fmla="*/ 357162 h 357162"/>
              <a:gd name="connsiteX1" fmla="*/ 2940 w 168387"/>
              <a:gd name="connsiteY1" fmla="*/ 124580 h 357162"/>
              <a:gd name="connsiteX2" fmla="*/ 168387 w 168387"/>
              <a:gd name="connsiteY2" fmla="*/ 2815 h 357162"/>
              <a:gd name="connsiteX0" fmla="*/ 65420 w 176184"/>
              <a:gd name="connsiteY0" fmla="*/ 353748 h 353749"/>
              <a:gd name="connsiteX1" fmla="*/ 10737 w 176184"/>
              <a:gd name="connsiteY1" fmla="*/ 124564 h 353749"/>
              <a:gd name="connsiteX2" fmla="*/ 176184 w 176184"/>
              <a:gd name="connsiteY2" fmla="*/ 2799 h 353749"/>
              <a:gd name="connsiteX0" fmla="*/ 51029 w 161793"/>
              <a:gd name="connsiteY0" fmla="*/ 353702 h 353703"/>
              <a:gd name="connsiteX1" fmla="*/ 19270 w 161793"/>
              <a:gd name="connsiteY1" fmla="*/ 126217 h 353703"/>
              <a:gd name="connsiteX2" fmla="*/ 161793 w 161793"/>
              <a:gd name="connsiteY2" fmla="*/ 2753 h 35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793" h="353703">
                <a:moveTo>
                  <a:pt x="51029" y="353702"/>
                </a:moveTo>
                <a:cubicBezTo>
                  <a:pt x="-24113" y="313485"/>
                  <a:pt x="809" y="184708"/>
                  <a:pt x="19270" y="126217"/>
                </a:cubicBezTo>
                <a:cubicBezTo>
                  <a:pt x="37731" y="67726"/>
                  <a:pt x="103585" y="-16297"/>
                  <a:pt x="161793" y="275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フリーフォーム: 図形 77">
            <a:extLst>
              <a:ext uri="{FF2B5EF4-FFF2-40B4-BE49-F238E27FC236}">
                <a16:creationId xmlns:a16="http://schemas.microsoft.com/office/drawing/2014/main" id="{135AC401-3930-467F-8CF6-536E84C94E21}"/>
              </a:ext>
            </a:extLst>
          </p:cNvPr>
          <p:cNvSpPr/>
          <p:nvPr/>
        </p:nvSpPr>
        <p:spPr>
          <a:xfrm>
            <a:off x="2092000" y="2199981"/>
            <a:ext cx="196850" cy="298450"/>
          </a:xfrm>
          <a:custGeom>
            <a:avLst/>
            <a:gdLst>
              <a:gd name="connsiteX0" fmla="*/ 69850 w 101600"/>
              <a:gd name="connsiteY0" fmla="*/ 0 h 358775"/>
              <a:gd name="connsiteX1" fmla="*/ 101600 w 101600"/>
              <a:gd name="connsiteY1" fmla="*/ 193675 h 358775"/>
              <a:gd name="connsiteX2" fmla="*/ 0 w 101600"/>
              <a:gd name="connsiteY2" fmla="*/ 358775 h 358775"/>
              <a:gd name="connsiteX0" fmla="*/ 69850 w 102402"/>
              <a:gd name="connsiteY0" fmla="*/ 0 h 358775"/>
              <a:gd name="connsiteX1" fmla="*/ 101600 w 102402"/>
              <a:gd name="connsiteY1" fmla="*/ 193675 h 358775"/>
              <a:gd name="connsiteX2" fmla="*/ 0 w 102402"/>
              <a:gd name="connsiteY2" fmla="*/ 358775 h 358775"/>
              <a:gd name="connsiteX0" fmla="*/ 69850 w 102402"/>
              <a:gd name="connsiteY0" fmla="*/ 0 h 358775"/>
              <a:gd name="connsiteX1" fmla="*/ 101600 w 102402"/>
              <a:gd name="connsiteY1" fmla="*/ 193675 h 358775"/>
              <a:gd name="connsiteX2" fmla="*/ 0 w 102402"/>
              <a:gd name="connsiteY2" fmla="*/ 358775 h 358775"/>
              <a:gd name="connsiteX0" fmla="*/ 69850 w 123825"/>
              <a:gd name="connsiteY0" fmla="*/ 0 h 358775"/>
              <a:gd name="connsiteX1" fmla="*/ 123825 w 123825"/>
              <a:gd name="connsiteY1" fmla="*/ 190500 h 358775"/>
              <a:gd name="connsiteX2" fmla="*/ 0 w 123825"/>
              <a:gd name="connsiteY2" fmla="*/ 358775 h 358775"/>
              <a:gd name="connsiteX0" fmla="*/ 69850 w 125528"/>
              <a:gd name="connsiteY0" fmla="*/ 0 h 358775"/>
              <a:gd name="connsiteX1" fmla="*/ 123825 w 125528"/>
              <a:gd name="connsiteY1" fmla="*/ 190500 h 358775"/>
              <a:gd name="connsiteX2" fmla="*/ 0 w 125528"/>
              <a:gd name="connsiteY2" fmla="*/ 358775 h 358775"/>
              <a:gd name="connsiteX0" fmla="*/ 76846 w 129739"/>
              <a:gd name="connsiteY0" fmla="*/ 0 h 367577"/>
              <a:gd name="connsiteX1" fmla="*/ 123825 w 129739"/>
              <a:gd name="connsiteY1" fmla="*/ 199302 h 367577"/>
              <a:gd name="connsiteX2" fmla="*/ 0 w 129739"/>
              <a:gd name="connsiteY2" fmla="*/ 367577 h 367577"/>
              <a:gd name="connsiteX0" fmla="*/ 76846 w 133533"/>
              <a:gd name="connsiteY0" fmla="*/ 0 h 367577"/>
              <a:gd name="connsiteX1" fmla="*/ 123825 w 133533"/>
              <a:gd name="connsiteY1" fmla="*/ 199302 h 367577"/>
              <a:gd name="connsiteX2" fmla="*/ 0 w 133533"/>
              <a:gd name="connsiteY2" fmla="*/ 367577 h 367577"/>
              <a:gd name="connsiteX0" fmla="*/ 76846 w 133533"/>
              <a:gd name="connsiteY0" fmla="*/ 0 h 367577"/>
              <a:gd name="connsiteX1" fmla="*/ 123825 w 133533"/>
              <a:gd name="connsiteY1" fmla="*/ 199302 h 367577"/>
              <a:gd name="connsiteX2" fmla="*/ 0 w 133533"/>
              <a:gd name="connsiteY2" fmla="*/ 367577 h 367577"/>
              <a:gd name="connsiteX0" fmla="*/ 69850 w 126028"/>
              <a:gd name="connsiteY0" fmla="*/ 0 h 365817"/>
              <a:gd name="connsiteX1" fmla="*/ 116829 w 126028"/>
              <a:gd name="connsiteY1" fmla="*/ 199302 h 365817"/>
              <a:gd name="connsiteX2" fmla="*/ 0 w 126028"/>
              <a:gd name="connsiteY2" fmla="*/ 365817 h 36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028" h="365817">
                <a:moveTo>
                  <a:pt x="69850" y="0"/>
                </a:moveTo>
                <a:cubicBezTo>
                  <a:pt x="141673" y="8571"/>
                  <a:pt x="128471" y="138333"/>
                  <a:pt x="116829" y="199302"/>
                </a:cubicBezTo>
                <a:cubicBezTo>
                  <a:pt x="105187" y="260271"/>
                  <a:pt x="52862" y="365074"/>
                  <a:pt x="0" y="365817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004E4A7-5DDD-4E37-9DCE-C046F104E5E9}"/>
              </a:ext>
            </a:extLst>
          </p:cNvPr>
          <p:cNvSpPr/>
          <p:nvPr/>
        </p:nvSpPr>
        <p:spPr>
          <a:xfrm rot="2939638">
            <a:off x="1000945" y="2795038"/>
            <a:ext cx="709612" cy="19362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38256D4A-AA0B-4B45-A5D4-9766ADC7A079}"/>
              </a:ext>
            </a:extLst>
          </p:cNvPr>
          <p:cNvSpPr/>
          <p:nvPr/>
        </p:nvSpPr>
        <p:spPr>
          <a:xfrm rot="1452928">
            <a:off x="3071084" y="3493917"/>
            <a:ext cx="420922" cy="24673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フリーフォーム: 図形 80">
            <a:extLst>
              <a:ext uri="{FF2B5EF4-FFF2-40B4-BE49-F238E27FC236}">
                <a16:creationId xmlns:a16="http://schemas.microsoft.com/office/drawing/2014/main" id="{1DF11474-1E02-4DB4-A59B-AF4F871315FA}"/>
              </a:ext>
            </a:extLst>
          </p:cNvPr>
          <p:cNvSpPr/>
          <p:nvPr/>
        </p:nvSpPr>
        <p:spPr>
          <a:xfrm rot="2960734">
            <a:off x="4169068" y="2686539"/>
            <a:ext cx="198146" cy="392026"/>
          </a:xfrm>
          <a:custGeom>
            <a:avLst/>
            <a:gdLst>
              <a:gd name="connsiteX0" fmla="*/ 63500 w 146050"/>
              <a:gd name="connsiteY0" fmla="*/ 349250 h 349250"/>
              <a:gd name="connsiteX1" fmla="*/ 0 w 146050"/>
              <a:gd name="connsiteY1" fmla="*/ 104775 h 349250"/>
              <a:gd name="connsiteX2" fmla="*/ 146050 w 146050"/>
              <a:gd name="connsiteY2" fmla="*/ 0 h 349250"/>
              <a:gd name="connsiteX0" fmla="*/ 69471 w 152021"/>
              <a:gd name="connsiteY0" fmla="*/ 349250 h 349250"/>
              <a:gd name="connsiteX1" fmla="*/ 5971 w 152021"/>
              <a:gd name="connsiteY1" fmla="*/ 104775 h 349250"/>
              <a:gd name="connsiteX2" fmla="*/ 152021 w 152021"/>
              <a:gd name="connsiteY2" fmla="*/ 0 h 349250"/>
              <a:gd name="connsiteX0" fmla="*/ 75653 w 158203"/>
              <a:gd name="connsiteY0" fmla="*/ 349250 h 349250"/>
              <a:gd name="connsiteX1" fmla="*/ 12153 w 158203"/>
              <a:gd name="connsiteY1" fmla="*/ 104775 h 349250"/>
              <a:gd name="connsiteX2" fmla="*/ 158203 w 158203"/>
              <a:gd name="connsiteY2" fmla="*/ 0 h 349250"/>
              <a:gd name="connsiteX0" fmla="*/ 75653 w 158203"/>
              <a:gd name="connsiteY0" fmla="*/ 353450 h 353450"/>
              <a:gd name="connsiteX1" fmla="*/ 12153 w 158203"/>
              <a:gd name="connsiteY1" fmla="*/ 108975 h 353450"/>
              <a:gd name="connsiteX2" fmla="*/ 158203 w 158203"/>
              <a:gd name="connsiteY2" fmla="*/ 4200 h 353450"/>
              <a:gd name="connsiteX0" fmla="*/ 96746 w 147483"/>
              <a:gd name="connsiteY0" fmla="*/ 273747 h 273747"/>
              <a:gd name="connsiteX1" fmla="*/ 1433 w 147483"/>
              <a:gd name="connsiteY1" fmla="*/ 107696 h 273747"/>
              <a:gd name="connsiteX2" fmla="*/ 147483 w 147483"/>
              <a:gd name="connsiteY2" fmla="*/ 2921 h 273747"/>
              <a:gd name="connsiteX0" fmla="*/ 81038 w 131775"/>
              <a:gd name="connsiteY0" fmla="*/ 273562 h 273562"/>
              <a:gd name="connsiteX1" fmla="*/ 2330 w 131775"/>
              <a:gd name="connsiteY1" fmla="*/ 113924 h 273562"/>
              <a:gd name="connsiteX2" fmla="*/ 131775 w 131775"/>
              <a:gd name="connsiteY2" fmla="*/ 2736 h 273562"/>
              <a:gd name="connsiteX0" fmla="*/ 86972 w 130970"/>
              <a:gd name="connsiteY0" fmla="*/ 277456 h 277456"/>
              <a:gd name="connsiteX1" fmla="*/ 1525 w 130970"/>
              <a:gd name="connsiteY1" fmla="*/ 113940 h 277456"/>
              <a:gd name="connsiteX2" fmla="*/ 130970 w 130970"/>
              <a:gd name="connsiteY2" fmla="*/ 2752 h 277456"/>
              <a:gd name="connsiteX0" fmla="*/ 96442 w 140440"/>
              <a:gd name="connsiteY0" fmla="*/ 277456 h 280313"/>
              <a:gd name="connsiteX1" fmla="*/ 10995 w 140440"/>
              <a:gd name="connsiteY1" fmla="*/ 113940 h 280313"/>
              <a:gd name="connsiteX2" fmla="*/ 140440 w 140440"/>
              <a:gd name="connsiteY2" fmla="*/ 2752 h 280313"/>
              <a:gd name="connsiteX0" fmla="*/ 109403 w 153401"/>
              <a:gd name="connsiteY0" fmla="*/ 277898 h 280528"/>
              <a:gd name="connsiteX1" fmla="*/ 5714 w 153401"/>
              <a:gd name="connsiteY1" fmla="*/ 100392 h 280528"/>
              <a:gd name="connsiteX2" fmla="*/ 153401 w 153401"/>
              <a:gd name="connsiteY2" fmla="*/ 3194 h 280528"/>
              <a:gd name="connsiteX0" fmla="*/ 104640 w 148638"/>
              <a:gd name="connsiteY0" fmla="*/ 277898 h 280140"/>
              <a:gd name="connsiteX1" fmla="*/ 951 w 148638"/>
              <a:gd name="connsiteY1" fmla="*/ 100392 h 280140"/>
              <a:gd name="connsiteX2" fmla="*/ 148638 w 148638"/>
              <a:gd name="connsiteY2" fmla="*/ 3194 h 280140"/>
              <a:gd name="connsiteX0" fmla="*/ 109943 w 153941"/>
              <a:gd name="connsiteY0" fmla="*/ 278961 h 281545"/>
              <a:gd name="connsiteX1" fmla="*/ 6254 w 153941"/>
              <a:gd name="connsiteY1" fmla="*/ 101455 h 281545"/>
              <a:gd name="connsiteX2" fmla="*/ 153941 w 153941"/>
              <a:gd name="connsiteY2" fmla="*/ 4257 h 281545"/>
              <a:gd name="connsiteX0" fmla="*/ 113948 w 157946"/>
              <a:gd name="connsiteY0" fmla="*/ 281231 h 284363"/>
              <a:gd name="connsiteX1" fmla="*/ 10259 w 157946"/>
              <a:gd name="connsiteY1" fmla="*/ 103725 h 284363"/>
              <a:gd name="connsiteX2" fmla="*/ 157946 w 157946"/>
              <a:gd name="connsiteY2" fmla="*/ 6527 h 284363"/>
              <a:gd name="connsiteX0" fmla="*/ 113948 w 157946"/>
              <a:gd name="connsiteY0" fmla="*/ 275004 h 278136"/>
              <a:gd name="connsiteX1" fmla="*/ 10259 w 157946"/>
              <a:gd name="connsiteY1" fmla="*/ 97498 h 278136"/>
              <a:gd name="connsiteX2" fmla="*/ 157946 w 157946"/>
              <a:gd name="connsiteY2" fmla="*/ 300 h 278136"/>
              <a:gd name="connsiteX0" fmla="*/ 113195 w 157193"/>
              <a:gd name="connsiteY0" fmla="*/ 274808 h 277582"/>
              <a:gd name="connsiteX1" fmla="*/ 9506 w 157193"/>
              <a:gd name="connsiteY1" fmla="*/ 97302 h 277582"/>
              <a:gd name="connsiteX2" fmla="*/ 157193 w 157193"/>
              <a:gd name="connsiteY2" fmla="*/ 104 h 27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193" h="277582">
                <a:moveTo>
                  <a:pt x="113195" y="274808"/>
                </a:moveTo>
                <a:cubicBezTo>
                  <a:pt x="37338" y="297388"/>
                  <a:pt x="-24336" y="177069"/>
                  <a:pt x="9506" y="97302"/>
                </a:cubicBezTo>
                <a:cubicBezTo>
                  <a:pt x="43348" y="17535"/>
                  <a:pt x="88443" y="-1615"/>
                  <a:pt x="157193" y="10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5BA3417A-63FC-4330-9CA8-B4533AEA4D8C}"/>
              </a:ext>
            </a:extLst>
          </p:cNvPr>
          <p:cNvSpPr/>
          <p:nvPr/>
        </p:nvSpPr>
        <p:spPr>
          <a:xfrm rot="2645287">
            <a:off x="4249982" y="2730108"/>
            <a:ext cx="103905" cy="394656"/>
          </a:xfrm>
          <a:custGeom>
            <a:avLst/>
            <a:gdLst>
              <a:gd name="connsiteX0" fmla="*/ 69850 w 101600"/>
              <a:gd name="connsiteY0" fmla="*/ 0 h 358775"/>
              <a:gd name="connsiteX1" fmla="*/ 101600 w 101600"/>
              <a:gd name="connsiteY1" fmla="*/ 193675 h 358775"/>
              <a:gd name="connsiteX2" fmla="*/ 0 w 101600"/>
              <a:gd name="connsiteY2" fmla="*/ 358775 h 358775"/>
              <a:gd name="connsiteX0" fmla="*/ 69850 w 102402"/>
              <a:gd name="connsiteY0" fmla="*/ 0 h 358775"/>
              <a:gd name="connsiteX1" fmla="*/ 101600 w 102402"/>
              <a:gd name="connsiteY1" fmla="*/ 193675 h 358775"/>
              <a:gd name="connsiteX2" fmla="*/ 0 w 102402"/>
              <a:gd name="connsiteY2" fmla="*/ 358775 h 358775"/>
              <a:gd name="connsiteX0" fmla="*/ 69850 w 102402"/>
              <a:gd name="connsiteY0" fmla="*/ 0 h 358775"/>
              <a:gd name="connsiteX1" fmla="*/ 101600 w 102402"/>
              <a:gd name="connsiteY1" fmla="*/ 193675 h 358775"/>
              <a:gd name="connsiteX2" fmla="*/ 0 w 102402"/>
              <a:gd name="connsiteY2" fmla="*/ 358775 h 358775"/>
              <a:gd name="connsiteX0" fmla="*/ 69850 w 123825"/>
              <a:gd name="connsiteY0" fmla="*/ 0 h 358775"/>
              <a:gd name="connsiteX1" fmla="*/ 123825 w 123825"/>
              <a:gd name="connsiteY1" fmla="*/ 190500 h 358775"/>
              <a:gd name="connsiteX2" fmla="*/ 0 w 123825"/>
              <a:gd name="connsiteY2" fmla="*/ 358775 h 358775"/>
              <a:gd name="connsiteX0" fmla="*/ 69850 w 125528"/>
              <a:gd name="connsiteY0" fmla="*/ 0 h 358775"/>
              <a:gd name="connsiteX1" fmla="*/ 123825 w 125528"/>
              <a:gd name="connsiteY1" fmla="*/ 190500 h 358775"/>
              <a:gd name="connsiteX2" fmla="*/ 0 w 125528"/>
              <a:gd name="connsiteY2" fmla="*/ 358775 h 358775"/>
              <a:gd name="connsiteX0" fmla="*/ 69850 w 125136"/>
              <a:gd name="connsiteY0" fmla="*/ 0 h 358775"/>
              <a:gd name="connsiteX1" fmla="*/ 123825 w 125136"/>
              <a:gd name="connsiteY1" fmla="*/ 190500 h 358775"/>
              <a:gd name="connsiteX2" fmla="*/ 0 w 125136"/>
              <a:gd name="connsiteY2" fmla="*/ 358775 h 358775"/>
              <a:gd name="connsiteX0" fmla="*/ 69850 w 126124"/>
              <a:gd name="connsiteY0" fmla="*/ 40 h 358815"/>
              <a:gd name="connsiteX1" fmla="*/ 123825 w 126124"/>
              <a:gd name="connsiteY1" fmla="*/ 190540 h 358815"/>
              <a:gd name="connsiteX2" fmla="*/ 0 w 126124"/>
              <a:gd name="connsiteY2" fmla="*/ 358815 h 358815"/>
              <a:gd name="connsiteX0" fmla="*/ 69850 w 123305"/>
              <a:gd name="connsiteY0" fmla="*/ 41 h 358816"/>
              <a:gd name="connsiteX1" fmla="*/ 120450 w 123305"/>
              <a:gd name="connsiteY1" fmla="*/ 186108 h 358816"/>
              <a:gd name="connsiteX2" fmla="*/ 0 w 123305"/>
              <a:gd name="connsiteY2" fmla="*/ 358816 h 35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305" h="358816">
                <a:moveTo>
                  <a:pt x="69850" y="41"/>
                </a:moveTo>
                <a:cubicBezTo>
                  <a:pt x="130256" y="-2475"/>
                  <a:pt x="125742" y="108850"/>
                  <a:pt x="120450" y="186108"/>
                </a:cubicBezTo>
                <a:cubicBezTo>
                  <a:pt x="115158" y="263366"/>
                  <a:pt x="87842" y="338708"/>
                  <a:pt x="0" y="358816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フリーフォーム: 図形 82">
            <a:extLst>
              <a:ext uri="{FF2B5EF4-FFF2-40B4-BE49-F238E27FC236}">
                <a16:creationId xmlns:a16="http://schemas.microsoft.com/office/drawing/2014/main" id="{A0A8A069-5FF4-48A5-AD63-26ABCF32B4A1}"/>
              </a:ext>
            </a:extLst>
          </p:cNvPr>
          <p:cNvSpPr/>
          <p:nvPr/>
        </p:nvSpPr>
        <p:spPr>
          <a:xfrm rot="2082108">
            <a:off x="2843758" y="2677395"/>
            <a:ext cx="117126" cy="408711"/>
          </a:xfrm>
          <a:custGeom>
            <a:avLst/>
            <a:gdLst>
              <a:gd name="connsiteX0" fmla="*/ 63500 w 146050"/>
              <a:gd name="connsiteY0" fmla="*/ 349250 h 349250"/>
              <a:gd name="connsiteX1" fmla="*/ 0 w 146050"/>
              <a:gd name="connsiteY1" fmla="*/ 104775 h 349250"/>
              <a:gd name="connsiteX2" fmla="*/ 146050 w 146050"/>
              <a:gd name="connsiteY2" fmla="*/ 0 h 349250"/>
              <a:gd name="connsiteX0" fmla="*/ 69471 w 152021"/>
              <a:gd name="connsiteY0" fmla="*/ 349250 h 349250"/>
              <a:gd name="connsiteX1" fmla="*/ 5971 w 152021"/>
              <a:gd name="connsiteY1" fmla="*/ 104775 h 349250"/>
              <a:gd name="connsiteX2" fmla="*/ 152021 w 152021"/>
              <a:gd name="connsiteY2" fmla="*/ 0 h 349250"/>
              <a:gd name="connsiteX0" fmla="*/ 75653 w 158203"/>
              <a:gd name="connsiteY0" fmla="*/ 349250 h 349250"/>
              <a:gd name="connsiteX1" fmla="*/ 12153 w 158203"/>
              <a:gd name="connsiteY1" fmla="*/ 104775 h 349250"/>
              <a:gd name="connsiteX2" fmla="*/ 158203 w 158203"/>
              <a:gd name="connsiteY2" fmla="*/ 0 h 349250"/>
              <a:gd name="connsiteX0" fmla="*/ 75653 w 158203"/>
              <a:gd name="connsiteY0" fmla="*/ 353450 h 353450"/>
              <a:gd name="connsiteX1" fmla="*/ 12153 w 158203"/>
              <a:gd name="connsiteY1" fmla="*/ 108975 h 353450"/>
              <a:gd name="connsiteX2" fmla="*/ 158203 w 158203"/>
              <a:gd name="connsiteY2" fmla="*/ 4200 h 353450"/>
              <a:gd name="connsiteX0" fmla="*/ 96746 w 147483"/>
              <a:gd name="connsiteY0" fmla="*/ 273747 h 273747"/>
              <a:gd name="connsiteX1" fmla="*/ 1433 w 147483"/>
              <a:gd name="connsiteY1" fmla="*/ 107696 h 273747"/>
              <a:gd name="connsiteX2" fmla="*/ 147483 w 147483"/>
              <a:gd name="connsiteY2" fmla="*/ 2921 h 273747"/>
              <a:gd name="connsiteX0" fmla="*/ 81038 w 131775"/>
              <a:gd name="connsiteY0" fmla="*/ 273562 h 273562"/>
              <a:gd name="connsiteX1" fmla="*/ 2330 w 131775"/>
              <a:gd name="connsiteY1" fmla="*/ 113924 h 273562"/>
              <a:gd name="connsiteX2" fmla="*/ 131775 w 131775"/>
              <a:gd name="connsiteY2" fmla="*/ 2736 h 273562"/>
              <a:gd name="connsiteX0" fmla="*/ 86972 w 130970"/>
              <a:gd name="connsiteY0" fmla="*/ 277456 h 277456"/>
              <a:gd name="connsiteX1" fmla="*/ 1525 w 130970"/>
              <a:gd name="connsiteY1" fmla="*/ 113940 h 277456"/>
              <a:gd name="connsiteX2" fmla="*/ 130970 w 130970"/>
              <a:gd name="connsiteY2" fmla="*/ 2752 h 277456"/>
              <a:gd name="connsiteX0" fmla="*/ 96442 w 140440"/>
              <a:gd name="connsiteY0" fmla="*/ 277456 h 280313"/>
              <a:gd name="connsiteX1" fmla="*/ 10995 w 140440"/>
              <a:gd name="connsiteY1" fmla="*/ 113940 h 280313"/>
              <a:gd name="connsiteX2" fmla="*/ 140440 w 140440"/>
              <a:gd name="connsiteY2" fmla="*/ 2752 h 280313"/>
              <a:gd name="connsiteX0" fmla="*/ 109403 w 153401"/>
              <a:gd name="connsiteY0" fmla="*/ 277898 h 280528"/>
              <a:gd name="connsiteX1" fmla="*/ 5714 w 153401"/>
              <a:gd name="connsiteY1" fmla="*/ 100392 h 280528"/>
              <a:gd name="connsiteX2" fmla="*/ 153401 w 153401"/>
              <a:gd name="connsiteY2" fmla="*/ 3194 h 280528"/>
              <a:gd name="connsiteX0" fmla="*/ 104640 w 148638"/>
              <a:gd name="connsiteY0" fmla="*/ 277898 h 280140"/>
              <a:gd name="connsiteX1" fmla="*/ 951 w 148638"/>
              <a:gd name="connsiteY1" fmla="*/ 100392 h 280140"/>
              <a:gd name="connsiteX2" fmla="*/ 148638 w 148638"/>
              <a:gd name="connsiteY2" fmla="*/ 3194 h 280140"/>
              <a:gd name="connsiteX0" fmla="*/ 109943 w 153941"/>
              <a:gd name="connsiteY0" fmla="*/ 278961 h 281545"/>
              <a:gd name="connsiteX1" fmla="*/ 6254 w 153941"/>
              <a:gd name="connsiteY1" fmla="*/ 101455 h 281545"/>
              <a:gd name="connsiteX2" fmla="*/ 153941 w 153941"/>
              <a:gd name="connsiteY2" fmla="*/ 4257 h 281545"/>
              <a:gd name="connsiteX0" fmla="*/ 113948 w 157946"/>
              <a:gd name="connsiteY0" fmla="*/ 281231 h 284363"/>
              <a:gd name="connsiteX1" fmla="*/ 10259 w 157946"/>
              <a:gd name="connsiteY1" fmla="*/ 103725 h 284363"/>
              <a:gd name="connsiteX2" fmla="*/ 157946 w 157946"/>
              <a:gd name="connsiteY2" fmla="*/ 6527 h 284363"/>
              <a:gd name="connsiteX0" fmla="*/ 113948 w 157946"/>
              <a:gd name="connsiteY0" fmla="*/ 275004 h 278136"/>
              <a:gd name="connsiteX1" fmla="*/ 10259 w 157946"/>
              <a:gd name="connsiteY1" fmla="*/ 97498 h 278136"/>
              <a:gd name="connsiteX2" fmla="*/ 157946 w 157946"/>
              <a:gd name="connsiteY2" fmla="*/ 300 h 278136"/>
              <a:gd name="connsiteX0" fmla="*/ 113195 w 157193"/>
              <a:gd name="connsiteY0" fmla="*/ 274808 h 277582"/>
              <a:gd name="connsiteX1" fmla="*/ 9506 w 157193"/>
              <a:gd name="connsiteY1" fmla="*/ 97302 h 277582"/>
              <a:gd name="connsiteX2" fmla="*/ 157193 w 157193"/>
              <a:gd name="connsiteY2" fmla="*/ 104 h 27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193" h="277582">
                <a:moveTo>
                  <a:pt x="113195" y="274808"/>
                </a:moveTo>
                <a:cubicBezTo>
                  <a:pt x="37338" y="297388"/>
                  <a:pt x="-24336" y="177069"/>
                  <a:pt x="9506" y="97302"/>
                </a:cubicBezTo>
                <a:cubicBezTo>
                  <a:pt x="43348" y="17535"/>
                  <a:pt x="88443" y="-1615"/>
                  <a:pt x="157193" y="10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フリーフォーム: 図形 83">
            <a:extLst>
              <a:ext uri="{FF2B5EF4-FFF2-40B4-BE49-F238E27FC236}">
                <a16:creationId xmlns:a16="http://schemas.microsoft.com/office/drawing/2014/main" id="{8DFBBBC2-8428-4453-A2CD-5EABD3455069}"/>
              </a:ext>
            </a:extLst>
          </p:cNvPr>
          <p:cNvSpPr/>
          <p:nvPr/>
        </p:nvSpPr>
        <p:spPr>
          <a:xfrm rot="1669564">
            <a:off x="2892477" y="2714142"/>
            <a:ext cx="117066" cy="397825"/>
          </a:xfrm>
          <a:custGeom>
            <a:avLst/>
            <a:gdLst>
              <a:gd name="connsiteX0" fmla="*/ 69850 w 101600"/>
              <a:gd name="connsiteY0" fmla="*/ 0 h 358775"/>
              <a:gd name="connsiteX1" fmla="*/ 101600 w 101600"/>
              <a:gd name="connsiteY1" fmla="*/ 193675 h 358775"/>
              <a:gd name="connsiteX2" fmla="*/ 0 w 101600"/>
              <a:gd name="connsiteY2" fmla="*/ 358775 h 358775"/>
              <a:gd name="connsiteX0" fmla="*/ 69850 w 102402"/>
              <a:gd name="connsiteY0" fmla="*/ 0 h 358775"/>
              <a:gd name="connsiteX1" fmla="*/ 101600 w 102402"/>
              <a:gd name="connsiteY1" fmla="*/ 193675 h 358775"/>
              <a:gd name="connsiteX2" fmla="*/ 0 w 102402"/>
              <a:gd name="connsiteY2" fmla="*/ 358775 h 358775"/>
              <a:gd name="connsiteX0" fmla="*/ 69850 w 102402"/>
              <a:gd name="connsiteY0" fmla="*/ 0 h 358775"/>
              <a:gd name="connsiteX1" fmla="*/ 101600 w 102402"/>
              <a:gd name="connsiteY1" fmla="*/ 193675 h 358775"/>
              <a:gd name="connsiteX2" fmla="*/ 0 w 102402"/>
              <a:gd name="connsiteY2" fmla="*/ 358775 h 358775"/>
              <a:gd name="connsiteX0" fmla="*/ 69850 w 123825"/>
              <a:gd name="connsiteY0" fmla="*/ 0 h 358775"/>
              <a:gd name="connsiteX1" fmla="*/ 123825 w 123825"/>
              <a:gd name="connsiteY1" fmla="*/ 190500 h 358775"/>
              <a:gd name="connsiteX2" fmla="*/ 0 w 123825"/>
              <a:gd name="connsiteY2" fmla="*/ 358775 h 358775"/>
              <a:gd name="connsiteX0" fmla="*/ 69850 w 125528"/>
              <a:gd name="connsiteY0" fmla="*/ 0 h 358775"/>
              <a:gd name="connsiteX1" fmla="*/ 123825 w 125528"/>
              <a:gd name="connsiteY1" fmla="*/ 190500 h 358775"/>
              <a:gd name="connsiteX2" fmla="*/ 0 w 125528"/>
              <a:gd name="connsiteY2" fmla="*/ 358775 h 358775"/>
              <a:gd name="connsiteX0" fmla="*/ 64792 w 127115"/>
              <a:gd name="connsiteY0" fmla="*/ 0 h 363887"/>
              <a:gd name="connsiteX1" fmla="*/ 123825 w 127115"/>
              <a:gd name="connsiteY1" fmla="*/ 195612 h 363887"/>
              <a:gd name="connsiteX2" fmla="*/ 0 w 127115"/>
              <a:gd name="connsiteY2" fmla="*/ 363887 h 363887"/>
              <a:gd name="connsiteX0" fmla="*/ 64792 w 129999"/>
              <a:gd name="connsiteY0" fmla="*/ 0 h 363887"/>
              <a:gd name="connsiteX1" fmla="*/ 123825 w 129999"/>
              <a:gd name="connsiteY1" fmla="*/ 195612 h 363887"/>
              <a:gd name="connsiteX2" fmla="*/ 0 w 129999"/>
              <a:gd name="connsiteY2" fmla="*/ 363887 h 363887"/>
              <a:gd name="connsiteX0" fmla="*/ 64792 w 129999"/>
              <a:gd name="connsiteY0" fmla="*/ 0 h 363887"/>
              <a:gd name="connsiteX1" fmla="*/ 123825 w 129999"/>
              <a:gd name="connsiteY1" fmla="*/ 195612 h 363887"/>
              <a:gd name="connsiteX2" fmla="*/ 0 w 129999"/>
              <a:gd name="connsiteY2" fmla="*/ 363887 h 3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999" h="363887">
                <a:moveTo>
                  <a:pt x="64792" y="0"/>
                </a:moveTo>
                <a:cubicBezTo>
                  <a:pt x="139669" y="15947"/>
                  <a:pt x="134624" y="134964"/>
                  <a:pt x="123825" y="195612"/>
                </a:cubicBezTo>
                <a:cubicBezTo>
                  <a:pt x="113026" y="256260"/>
                  <a:pt x="120737" y="354519"/>
                  <a:pt x="0" y="363887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AB043E4-E978-425A-B33C-DBC402373EFE}"/>
              </a:ext>
            </a:extLst>
          </p:cNvPr>
          <p:cNvGrpSpPr/>
          <p:nvPr/>
        </p:nvGrpSpPr>
        <p:grpSpPr>
          <a:xfrm rot="501497">
            <a:off x="3546802" y="3406012"/>
            <a:ext cx="213357" cy="423734"/>
            <a:chOff x="3302546" y="3307325"/>
            <a:chExt cx="213357" cy="375896"/>
          </a:xfrm>
        </p:grpSpPr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03FEE228-201F-40B3-B268-FEF96364E9F5}"/>
                </a:ext>
              </a:extLst>
            </p:cNvPr>
            <p:cNvSpPr/>
            <p:nvPr/>
          </p:nvSpPr>
          <p:spPr>
            <a:xfrm rot="436166">
              <a:off x="3302546" y="3307325"/>
              <a:ext cx="158203" cy="363042"/>
            </a:xfrm>
            <a:custGeom>
              <a:avLst/>
              <a:gdLst>
                <a:gd name="connsiteX0" fmla="*/ 63500 w 146050"/>
                <a:gd name="connsiteY0" fmla="*/ 349250 h 349250"/>
                <a:gd name="connsiteX1" fmla="*/ 0 w 146050"/>
                <a:gd name="connsiteY1" fmla="*/ 104775 h 349250"/>
                <a:gd name="connsiteX2" fmla="*/ 146050 w 146050"/>
                <a:gd name="connsiteY2" fmla="*/ 0 h 349250"/>
                <a:gd name="connsiteX0" fmla="*/ 69471 w 152021"/>
                <a:gd name="connsiteY0" fmla="*/ 349250 h 349250"/>
                <a:gd name="connsiteX1" fmla="*/ 5971 w 152021"/>
                <a:gd name="connsiteY1" fmla="*/ 104775 h 349250"/>
                <a:gd name="connsiteX2" fmla="*/ 152021 w 152021"/>
                <a:gd name="connsiteY2" fmla="*/ 0 h 349250"/>
                <a:gd name="connsiteX0" fmla="*/ 75653 w 158203"/>
                <a:gd name="connsiteY0" fmla="*/ 349250 h 349250"/>
                <a:gd name="connsiteX1" fmla="*/ 12153 w 158203"/>
                <a:gd name="connsiteY1" fmla="*/ 104775 h 349250"/>
                <a:gd name="connsiteX2" fmla="*/ 158203 w 158203"/>
                <a:gd name="connsiteY2" fmla="*/ 0 h 349250"/>
                <a:gd name="connsiteX0" fmla="*/ 75653 w 158203"/>
                <a:gd name="connsiteY0" fmla="*/ 353450 h 353450"/>
                <a:gd name="connsiteX1" fmla="*/ 12153 w 158203"/>
                <a:gd name="connsiteY1" fmla="*/ 108975 h 353450"/>
                <a:gd name="connsiteX2" fmla="*/ 158203 w 158203"/>
                <a:gd name="connsiteY2" fmla="*/ 4200 h 35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203" h="353450">
                  <a:moveTo>
                    <a:pt x="75653" y="353450"/>
                  </a:moveTo>
                  <a:cubicBezTo>
                    <a:pt x="511" y="313233"/>
                    <a:pt x="-14305" y="185175"/>
                    <a:pt x="12153" y="108975"/>
                  </a:cubicBezTo>
                  <a:cubicBezTo>
                    <a:pt x="38611" y="32775"/>
                    <a:pt x="99995" y="-14850"/>
                    <a:pt x="158203" y="42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F8DCCF1D-6593-4BC1-AF85-756BD125A15D}"/>
                </a:ext>
              </a:extLst>
            </p:cNvPr>
            <p:cNvSpPr/>
            <p:nvPr/>
          </p:nvSpPr>
          <p:spPr>
            <a:xfrm rot="373331">
              <a:off x="3380849" y="3317846"/>
              <a:ext cx="135054" cy="365375"/>
            </a:xfrm>
            <a:custGeom>
              <a:avLst/>
              <a:gdLst>
                <a:gd name="connsiteX0" fmla="*/ 69850 w 101600"/>
                <a:gd name="connsiteY0" fmla="*/ 0 h 358775"/>
                <a:gd name="connsiteX1" fmla="*/ 101600 w 101600"/>
                <a:gd name="connsiteY1" fmla="*/ 193675 h 358775"/>
                <a:gd name="connsiteX2" fmla="*/ 0 w 101600"/>
                <a:gd name="connsiteY2" fmla="*/ 358775 h 358775"/>
                <a:gd name="connsiteX0" fmla="*/ 69850 w 102402"/>
                <a:gd name="connsiteY0" fmla="*/ 0 h 358775"/>
                <a:gd name="connsiteX1" fmla="*/ 101600 w 102402"/>
                <a:gd name="connsiteY1" fmla="*/ 193675 h 358775"/>
                <a:gd name="connsiteX2" fmla="*/ 0 w 102402"/>
                <a:gd name="connsiteY2" fmla="*/ 358775 h 358775"/>
                <a:gd name="connsiteX0" fmla="*/ 69850 w 102402"/>
                <a:gd name="connsiteY0" fmla="*/ 0 h 358775"/>
                <a:gd name="connsiteX1" fmla="*/ 101600 w 102402"/>
                <a:gd name="connsiteY1" fmla="*/ 193675 h 358775"/>
                <a:gd name="connsiteX2" fmla="*/ 0 w 102402"/>
                <a:gd name="connsiteY2" fmla="*/ 358775 h 358775"/>
                <a:gd name="connsiteX0" fmla="*/ 69850 w 123825"/>
                <a:gd name="connsiteY0" fmla="*/ 0 h 358775"/>
                <a:gd name="connsiteX1" fmla="*/ 123825 w 123825"/>
                <a:gd name="connsiteY1" fmla="*/ 190500 h 358775"/>
                <a:gd name="connsiteX2" fmla="*/ 0 w 123825"/>
                <a:gd name="connsiteY2" fmla="*/ 358775 h 358775"/>
                <a:gd name="connsiteX0" fmla="*/ 69850 w 125528"/>
                <a:gd name="connsiteY0" fmla="*/ 0 h 358775"/>
                <a:gd name="connsiteX1" fmla="*/ 123825 w 125528"/>
                <a:gd name="connsiteY1" fmla="*/ 190500 h 358775"/>
                <a:gd name="connsiteX2" fmla="*/ 0 w 125528"/>
                <a:gd name="connsiteY2" fmla="*/ 358775 h 35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528" h="358775">
                  <a:moveTo>
                    <a:pt x="69850" y="0"/>
                  </a:moveTo>
                  <a:cubicBezTo>
                    <a:pt x="124883" y="61383"/>
                    <a:pt x="129117" y="113242"/>
                    <a:pt x="123825" y="190500"/>
                  </a:cubicBezTo>
                  <a:cubicBezTo>
                    <a:pt x="118533" y="267758"/>
                    <a:pt x="87842" y="338667"/>
                    <a:pt x="0" y="358775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7EA23F6D-EBD8-4485-958E-C98F78729F8F}"/>
              </a:ext>
            </a:extLst>
          </p:cNvPr>
          <p:cNvSpPr/>
          <p:nvPr/>
        </p:nvSpPr>
        <p:spPr>
          <a:xfrm>
            <a:off x="4268141" y="3328005"/>
            <a:ext cx="421482" cy="397667"/>
          </a:xfrm>
          <a:custGeom>
            <a:avLst/>
            <a:gdLst>
              <a:gd name="connsiteX0" fmla="*/ 0 w 442913"/>
              <a:gd name="connsiteY0" fmla="*/ 119062 h 381000"/>
              <a:gd name="connsiteX1" fmla="*/ 123825 w 442913"/>
              <a:gd name="connsiteY1" fmla="*/ 381000 h 381000"/>
              <a:gd name="connsiteX2" fmla="*/ 442913 w 442913"/>
              <a:gd name="connsiteY2" fmla="*/ 266700 h 381000"/>
              <a:gd name="connsiteX3" fmla="*/ 328613 w 442913"/>
              <a:gd name="connsiteY3" fmla="*/ 0 h 381000"/>
              <a:gd name="connsiteX4" fmla="*/ 0 w 442913"/>
              <a:gd name="connsiteY4" fmla="*/ 119062 h 381000"/>
              <a:gd name="connsiteX0" fmla="*/ 0 w 442913"/>
              <a:gd name="connsiteY0" fmla="*/ 119062 h 397668"/>
              <a:gd name="connsiteX1" fmla="*/ 135731 w 442913"/>
              <a:gd name="connsiteY1" fmla="*/ 397668 h 397668"/>
              <a:gd name="connsiteX2" fmla="*/ 442913 w 442913"/>
              <a:gd name="connsiteY2" fmla="*/ 266700 h 397668"/>
              <a:gd name="connsiteX3" fmla="*/ 328613 w 442913"/>
              <a:gd name="connsiteY3" fmla="*/ 0 h 397668"/>
              <a:gd name="connsiteX4" fmla="*/ 0 w 442913"/>
              <a:gd name="connsiteY4" fmla="*/ 119062 h 397668"/>
              <a:gd name="connsiteX0" fmla="*/ 0 w 442913"/>
              <a:gd name="connsiteY0" fmla="*/ 119062 h 397668"/>
              <a:gd name="connsiteX1" fmla="*/ 135731 w 442913"/>
              <a:gd name="connsiteY1" fmla="*/ 397668 h 397668"/>
              <a:gd name="connsiteX2" fmla="*/ 442913 w 442913"/>
              <a:gd name="connsiteY2" fmla="*/ 266700 h 397668"/>
              <a:gd name="connsiteX3" fmla="*/ 328613 w 442913"/>
              <a:gd name="connsiteY3" fmla="*/ 0 h 397668"/>
              <a:gd name="connsiteX4" fmla="*/ 0 w 442913"/>
              <a:gd name="connsiteY4" fmla="*/ 119062 h 397668"/>
              <a:gd name="connsiteX0" fmla="*/ 0 w 442913"/>
              <a:gd name="connsiteY0" fmla="*/ 119062 h 397668"/>
              <a:gd name="connsiteX1" fmla="*/ 135731 w 442913"/>
              <a:gd name="connsiteY1" fmla="*/ 397668 h 397668"/>
              <a:gd name="connsiteX2" fmla="*/ 442913 w 442913"/>
              <a:gd name="connsiteY2" fmla="*/ 266700 h 397668"/>
              <a:gd name="connsiteX3" fmla="*/ 328613 w 442913"/>
              <a:gd name="connsiteY3" fmla="*/ 0 h 397668"/>
              <a:gd name="connsiteX4" fmla="*/ 0 w 442913"/>
              <a:gd name="connsiteY4" fmla="*/ 119062 h 397668"/>
              <a:gd name="connsiteX0" fmla="*/ 0 w 442913"/>
              <a:gd name="connsiteY0" fmla="*/ 114299 h 392905"/>
              <a:gd name="connsiteX1" fmla="*/ 135731 w 442913"/>
              <a:gd name="connsiteY1" fmla="*/ 392905 h 392905"/>
              <a:gd name="connsiteX2" fmla="*/ 442913 w 442913"/>
              <a:gd name="connsiteY2" fmla="*/ 261937 h 392905"/>
              <a:gd name="connsiteX3" fmla="*/ 288131 w 442913"/>
              <a:gd name="connsiteY3" fmla="*/ 0 h 392905"/>
              <a:gd name="connsiteX4" fmla="*/ 0 w 442913"/>
              <a:gd name="connsiteY4" fmla="*/ 114299 h 392905"/>
              <a:gd name="connsiteX0" fmla="*/ 0 w 442913"/>
              <a:gd name="connsiteY0" fmla="*/ 114299 h 392905"/>
              <a:gd name="connsiteX1" fmla="*/ 135731 w 442913"/>
              <a:gd name="connsiteY1" fmla="*/ 392905 h 392905"/>
              <a:gd name="connsiteX2" fmla="*/ 442913 w 442913"/>
              <a:gd name="connsiteY2" fmla="*/ 261937 h 392905"/>
              <a:gd name="connsiteX3" fmla="*/ 288131 w 442913"/>
              <a:gd name="connsiteY3" fmla="*/ 0 h 392905"/>
              <a:gd name="connsiteX4" fmla="*/ 0 w 442913"/>
              <a:gd name="connsiteY4" fmla="*/ 114299 h 392905"/>
              <a:gd name="connsiteX0" fmla="*/ 0 w 442913"/>
              <a:gd name="connsiteY0" fmla="*/ 119061 h 397667"/>
              <a:gd name="connsiteX1" fmla="*/ 135731 w 442913"/>
              <a:gd name="connsiteY1" fmla="*/ 397667 h 397667"/>
              <a:gd name="connsiteX2" fmla="*/ 442913 w 442913"/>
              <a:gd name="connsiteY2" fmla="*/ 266699 h 397667"/>
              <a:gd name="connsiteX3" fmla="*/ 295274 w 442913"/>
              <a:gd name="connsiteY3" fmla="*/ 0 h 397667"/>
              <a:gd name="connsiteX4" fmla="*/ 0 w 442913"/>
              <a:gd name="connsiteY4" fmla="*/ 119061 h 397667"/>
              <a:gd name="connsiteX0" fmla="*/ 0 w 442913"/>
              <a:gd name="connsiteY0" fmla="*/ 119061 h 397667"/>
              <a:gd name="connsiteX1" fmla="*/ 135731 w 442913"/>
              <a:gd name="connsiteY1" fmla="*/ 397667 h 397667"/>
              <a:gd name="connsiteX2" fmla="*/ 442913 w 442913"/>
              <a:gd name="connsiteY2" fmla="*/ 266699 h 397667"/>
              <a:gd name="connsiteX3" fmla="*/ 295274 w 442913"/>
              <a:gd name="connsiteY3" fmla="*/ 0 h 397667"/>
              <a:gd name="connsiteX4" fmla="*/ 0 w 442913"/>
              <a:gd name="connsiteY4" fmla="*/ 119061 h 397667"/>
              <a:gd name="connsiteX0" fmla="*/ 0 w 428626"/>
              <a:gd name="connsiteY0" fmla="*/ 119061 h 397667"/>
              <a:gd name="connsiteX1" fmla="*/ 135731 w 428626"/>
              <a:gd name="connsiteY1" fmla="*/ 397667 h 397667"/>
              <a:gd name="connsiteX2" fmla="*/ 428626 w 428626"/>
              <a:gd name="connsiteY2" fmla="*/ 280987 h 397667"/>
              <a:gd name="connsiteX3" fmla="*/ 295274 w 428626"/>
              <a:gd name="connsiteY3" fmla="*/ 0 h 397667"/>
              <a:gd name="connsiteX4" fmla="*/ 0 w 428626"/>
              <a:gd name="connsiteY4" fmla="*/ 119061 h 397667"/>
              <a:gd name="connsiteX0" fmla="*/ 0 w 428626"/>
              <a:gd name="connsiteY0" fmla="*/ 119061 h 397667"/>
              <a:gd name="connsiteX1" fmla="*/ 135731 w 428626"/>
              <a:gd name="connsiteY1" fmla="*/ 397667 h 397667"/>
              <a:gd name="connsiteX2" fmla="*/ 428626 w 428626"/>
              <a:gd name="connsiteY2" fmla="*/ 280987 h 397667"/>
              <a:gd name="connsiteX3" fmla="*/ 295274 w 428626"/>
              <a:gd name="connsiteY3" fmla="*/ 0 h 397667"/>
              <a:gd name="connsiteX4" fmla="*/ 0 w 428626"/>
              <a:gd name="connsiteY4" fmla="*/ 119061 h 397667"/>
              <a:gd name="connsiteX0" fmla="*/ 0 w 428626"/>
              <a:gd name="connsiteY0" fmla="*/ 119061 h 397667"/>
              <a:gd name="connsiteX1" fmla="*/ 135731 w 428626"/>
              <a:gd name="connsiteY1" fmla="*/ 397667 h 397667"/>
              <a:gd name="connsiteX2" fmla="*/ 428626 w 428626"/>
              <a:gd name="connsiteY2" fmla="*/ 280987 h 397667"/>
              <a:gd name="connsiteX3" fmla="*/ 295274 w 428626"/>
              <a:gd name="connsiteY3" fmla="*/ 0 h 397667"/>
              <a:gd name="connsiteX4" fmla="*/ 0 w 428626"/>
              <a:gd name="connsiteY4" fmla="*/ 119061 h 397667"/>
              <a:gd name="connsiteX0" fmla="*/ 0 w 428626"/>
              <a:gd name="connsiteY0" fmla="*/ 119061 h 397667"/>
              <a:gd name="connsiteX1" fmla="*/ 135731 w 428626"/>
              <a:gd name="connsiteY1" fmla="*/ 397667 h 397667"/>
              <a:gd name="connsiteX2" fmla="*/ 428626 w 428626"/>
              <a:gd name="connsiteY2" fmla="*/ 280987 h 397667"/>
              <a:gd name="connsiteX3" fmla="*/ 295274 w 428626"/>
              <a:gd name="connsiteY3" fmla="*/ 0 h 397667"/>
              <a:gd name="connsiteX4" fmla="*/ 0 w 428626"/>
              <a:gd name="connsiteY4" fmla="*/ 119061 h 397667"/>
              <a:gd name="connsiteX0" fmla="*/ 0 w 428626"/>
              <a:gd name="connsiteY0" fmla="*/ 119061 h 397667"/>
              <a:gd name="connsiteX1" fmla="*/ 135731 w 428626"/>
              <a:gd name="connsiteY1" fmla="*/ 397667 h 397667"/>
              <a:gd name="connsiteX2" fmla="*/ 428626 w 428626"/>
              <a:gd name="connsiteY2" fmla="*/ 280987 h 397667"/>
              <a:gd name="connsiteX3" fmla="*/ 295274 w 428626"/>
              <a:gd name="connsiteY3" fmla="*/ 0 h 397667"/>
              <a:gd name="connsiteX4" fmla="*/ 0 w 428626"/>
              <a:gd name="connsiteY4" fmla="*/ 119061 h 397667"/>
              <a:gd name="connsiteX0" fmla="*/ 0 w 428626"/>
              <a:gd name="connsiteY0" fmla="*/ 119061 h 397667"/>
              <a:gd name="connsiteX1" fmla="*/ 135731 w 428626"/>
              <a:gd name="connsiteY1" fmla="*/ 397667 h 397667"/>
              <a:gd name="connsiteX2" fmla="*/ 428626 w 428626"/>
              <a:gd name="connsiteY2" fmla="*/ 280987 h 397667"/>
              <a:gd name="connsiteX3" fmla="*/ 295274 w 428626"/>
              <a:gd name="connsiteY3" fmla="*/ 0 h 397667"/>
              <a:gd name="connsiteX4" fmla="*/ 0 w 428626"/>
              <a:gd name="connsiteY4" fmla="*/ 119061 h 397667"/>
              <a:gd name="connsiteX0" fmla="*/ 0 w 428626"/>
              <a:gd name="connsiteY0" fmla="*/ 119061 h 397667"/>
              <a:gd name="connsiteX1" fmla="*/ 135731 w 428626"/>
              <a:gd name="connsiteY1" fmla="*/ 397667 h 397667"/>
              <a:gd name="connsiteX2" fmla="*/ 428626 w 428626"/>
              <a:gd name="connsiteY2" fmla="*/ 280987 h 397667"/>
              <a:gd name="connsiteX3" fmla="*/ 295274 w 428626"/>
              <a:gd name="connsiteY3" fmla="*/ 0 h 397667"/>
              <a:gd name="connsiteX4" fmla="*/ 0 w 428626"/>
              <a:gd name="connsiteY4" fmla="*/ 119061 h 397667"/>
              <a:gd name="connsiteX0" fmla="*/ 0 w 428626"/>
              <a:gd name="connsiteY0" fmla="*/ 119061 h 397667"/>
              <a:gd name="connsiteX1" fmla="*/ 135731 w 428626"/>
              <a:gd name="connsiteY1" fmla="*/ 397667 h 397667"/>
              <a:gd name="connsiteX2" fmla="*/ 428626 w 428626"/>
              <a:gd name="connsiteY2" fmla="*/ 280987 h 397667"/>
              <a:gd name="connsiteX3" fmla="*/ 295274 w 428626"/>
              <a:gd name="connsiteY3" fmla="*/ 0 h 397667"/>
              <a:gd name="connsiteX4" fmla="*/ 0 w 428626"/>
              <a:gd name="connsiteY4" fmla="*/ 119061 h 397667"/>
              <a:gd name="connsiteX0" fmla="*/ 0 w 428626"/>
              <a:gd name="connsiteY0" fmla="*/ 119061 h 397667"/>
              <a:gd name="connsiteX1" fmla="*/ 135731 w 428626"/>
              <a:gd name="connsiteY1" fmla="*/ 397667 h 397667"/>
              <a:gd name="connsiteX2" fmla="*/ 428626 w 428626"/>
              <a:gd name="connsiteY2" fmla="*/ 280987 h 397667"/>
              <a:gd name="connsiteX3" fmla="*/ 295274 w 428626"/>
              <a:gd name="connsiteY3" fmla="*/ 0 h 397667"/>
              <a:gd name="connsiteX4" fmla="*/ 0 w 428626"/>
              <a:gd name="connsiteY4" fmla="*/ 119061 h 397667"/>
              <a:gd name="connsiteX0" fmla="*/ 0 w 421482"/>
              <a:gd name="connsiteY0" fmla="*/ 130967 h 397667"/>
              <a:gd name="connsiteX1" fmla="*/ 128587 w 421482"/>
              <a:gd name="connsiteY1" fmla="*/ 397667 h 397667"/>
              <a:gd name="connsiteX2" fmla="*/ 421482 w 421482"/>
              <a:gd name="connsiteY2" fmla="*/ 280987 h 397667"/>
              <a:gd name="connsiteX3" fmla="*/ 288130 w 421482"/>
              <a:gd name="connsiteY3" fmla="*/ 0 h 397667"/>
              <a:gd name="connsiteX4" fmla="*/ 0 w 421482"/>
              <a:gd name="connsiteY4" fmla="*/ 130967 h 39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482" h="397667">
                <a:moveTo>
                  <a:pt x="0" y="130967"/>
                </a:moveTo>
                <a:cubicBezTo>
                  <a:pt x="92869" y="200023"/>
                  <a:pt x="100012" y="283367"/>
                  <a:pt x="128587" y="397667"/>
                </a:cubicBezTo>
                <a:cubicBezTo>
                  <a:pt x="264319" y="375443"/>
                  <a:pt x="350044" y="348455"/>
                  <a:pt x="421482" y="280987"/>
                </a:cubicBezTo>
                <a:cubicBezTo>
                  <a:pt x="393700" y="151607"/>
                  <a:pt x="375443" y="69850"/>
                  <a:pt x="288130" y="0"/>
                </a:cubicBezTo>
                <a:cubicBezTo>
                  <a:pt x="232567" y="50007"/>
                  <a:pt x="138907" y="104773"/>
                  <a:pt x="0" y="130967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6A24E02-3918-40AD-963F-521C1E7F9299}"/>
              </a:ext>
            </a:extLst>
          </p:cNvPr>
          <p:cNvCxnSpPr>
            <a:cxnSpLocks/>
          </p:cNvCxnSpPr>
          <p:nvPr/>
        </p:nvCxnSpPr>
        <p:spPr>
          <a:xfrm flipV="1">
            <a:off x="4520242" y="3388335"/>
            <a:ext cx="1610650" cy="210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コンテンツ プレースホルダー 2">
            <a:extLst>
              <a:ext uri="{FF2B5EF4-FFF2-40B4-BE49-F238E27FC236}">
                <a16:creationId xmlns:a16="http://schemas.microsoft.com/office/drawing/2014/main" id="{72EAA11A-FEC6-4CAC-BFFC-E1292F6A401A}"/>
              </a:ext>
            </a:extLst>
          </p:cNvPr>
          <p:cNvSpPr txBox="1">
            <a:spLocks/>
          </p:cNvSpPr>
          <p:nvPr/>
        </p:nvSpPr>
        <p:spPr>
          <a:xfrm>
            <a:off x="7420331" y="1864889"/>
            <a:ext cx="3634941" cy="643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100" dirty="0"/>
              <a:t>局所座標近傍：</a:t>
            </a:r>
            <a:br>
              <a:rPr lang="en-US" altLang="ja-JP" sz="1100" dirty="0"/>
            </a:br>
            <a:r>
              <a:rPr lang="ja-JP" altLang="en-US" sz="1100" dirty="0"/>
              <a:t>局所的にみると、微分可能な座標関数を定義できる。</a:t>
            </a:r>
            <a:br>
              <a:rPr lang="en-US" altLang="ja-JP" sz="1100" dirty="0"/>
            </a:br>
            <a:r>
              <a:rPr lang="ja-JP" altLang="en-US" sz="1100" dirty="0"/>
              <a:t>これが図形全体を覆っている。</a:t>
            </a:r>
            <a:endParaRPr lang="en-US" altLang="ja-JP" sz="1100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9A38D2A-6BFB-4CA2-809B-4CF48879486C}"/>
              </a:ext>
            </a:extLst>
          </p:cNvPr>
          <p:cNvGrpSpPr/>
          <p:nvPr/>
        </p:nvGrpSpPr>
        <p:grpSpPr>
          <a:xfrm>
            <a:off x="5988919" y="2556081"/>
            <a:ext cx="1373916" cy="1296286"/>
            <a:chOff x="4917430" y="2181594"/>
            <a:chExt cx="1373916" cy="1296286"/>
          </a:xfrm>
        </p:grpSpPr>
        <p:sp>
          <p:nvSpPr>
            <p:cNvPr id="85" name="フリーフォーム: 図形 84">
              <a:extLst>
                <a:ext uri="{FF2B5EF4-FFF2-40B4-BE49-F238E27FC236}">
                  <a16:creationId xmlns:a16="http://schemas.microsoft.com/office/drawing/2014/main" id="{6375378E-23E0-4AE6-9A6F-367698B92036}"/>
                </a:ext>
              </a:extLst>
            </p:cNvPr>
            <p:cNvSpPr/>
            <p:nvPr/>
          </p:nvSpPr>
          <p:spPr>
            <a:xfrm>
              <a:off x="4917430" y="2181594"/>
              <a:ext cx="1373916" cy="1296286"/>
            </a:xfrm>
            <a:custGeom>
              <a:avLst/>
              <a:gdLst>
                <a:gd name="connsiteX0" fmla="*/ 0 w 442913"/>
                <a:gd name="connsiteY0" fmla="*/ 119062 h 381000"/>
                <a:gd name="connsiteX1" fmla="*/ 123825 w 442913"/>
                <a:gd name="connsiteY1" fmla="*/ 381000 h 381000"/>
                <a:gd name="connsiteX2" fmla="*/ 442913 w 442913"/>
                <a:gd name="connsiteY2" fmla="*/ 266700 h 381000"/>
                <a:gd name="connsiteX3" fmla="*/ 328613 w 442913"/>
                <a:gd name="connsiteY3" fmla="*/ 0 h 381000"/>
                <a:gd name="connsiteX4" fmla="*/ 0 w 442913"/>
                <a:gd name="connsiteY4" fmla="*/ 119062 h 381000"/>
                <a:gd name="connsiteX0" fmla="*/ 0 w 442913"/>
                <a:gd name="connsiteY0" fmla="*/ 119062 h 397668"/>
                <a:gd name="connsiteX1" fmla="*/ 135731 w 442913"/>
                <a:gd name="connsiteY1" fmla="*/ 397668 h 397668"/>
                <a:gd name="connsiteX2" fmla="*/ 442913 w 442913"/>
                <a:gd name="connsiteY2" fmla="*/ 266700 h 397668"/>
                <a:gd name="connsiteX3" fmla="*/ 328613 w 442913"/>
                <a:gd name="connsiteY3" fmla="*/ 0 h 397668"/>
                <a:gd name="connsiteX4" fmla="*/ 0 w 442913"/>
                <a:gd name="connsiteY4" fmla="*/ 119062 h 397668"/>
                <a:gd name="connsiteX0" fmla="*/ 0 w 442913"/>
                <a:gd name="connsiteY0" fmla="*/ 119062 h 397668"/>
                <a:gd name="connsiteX1" fmla="*/ 135731 w 442913"/>
                <a:gd name="connsiteY1" fmla="*/ 397668 h 397668"/>
                <a:gd name="connsiteX2" fmla="*/ 442913 w 442913"/>
                <a:gd name="connsiteY2" fmla="*/ 266700 h 397668"/>
                <a:gd name="connsiteX3" fmla="*/ 328613 w 442913"/>
                <a:gd name="connsiteY3" fmla="*/ 0 h 397668"/>
                <a:gd name="connsiteX4" fmla="*/ 0 w 442913"/>
                <a:gd name="connsiteY4" fmla="*/ 119062 h 397668"/>
                <a:gd name="connsiteX0" fmla="*/ 0 w 442913"/>
                <a:gd name="connsiteY0" fmla="*/ 119062 h 397668"/>
                <a:gd name="connsiteX1" fmla="*/ 135731 w 442913"/>
                <a:gd name="connsiteY1" fmla="*/ 397668 h 397668"/>
                <a:gd name="connsiteX2" fmla="*/ 442913 w 442913"/>
                <a:gd name="connsiteY2" fmla="*/ 266700 h 397668"/>
                <a:gd name="connsiteX3" fmla="*/ 328613 w 442913"/>
                <a:gd name="connsiteY3" fmla="*/ 0 h 397668"/>
                <a:gd name="connsiteX4" fmla="*/ 0 w 442913"/>
                <a:gd name="connsiteY4" fmla="*/ 119062 h 397668"/>
                <a:gd name="connsiteX0" fmla="*/ 0 w 442913"/>
                <a:gd name="connsiteY0" fmla="*/ 114299 h 392905"/>
                <a:gd name="connsiteX1" fmla="*/ 135731 w 442913"/>
                <a:gd name="connsiteY1" fmla="*/ 392905 h 392905"/>
                <a:gd name="connsiteX2" fmla="*/ 442913 w 442913"/>
                <a:gd name="connsiteY2" fmla="*/ 261937 h 392905"/>
                <a:gd name="connsiteX3" fmla="*/ 288131 w 442913"/>
                <a:gd name="connsiteY3" fmla="*/ 0 h 392905"/>
                <a:gd name="connsiteX4" fmla="*/ 0 w 442913"/>
                <a:gd name="connsiteY4" fmla="*/ 114299 h 392905"/>
                <a:gd name="connsiteX0" fmla="*/ 0 w 442913"/>
                <a:gd name="connsiteY0" fmla="*/ 114299 h 392905"/>
                <a:gd name="connsiteX1" fmla="*/ 135731 w 442913"/>
                <a:gd name="connsiteY1" fmla="*/ 392905 h 392905"/>
                <a:gd name="connsiteX2" fmla="*/ 442913 w 442913"/>
                <a:gd name="connsiteY2" fmla="*/ 261937 h 392905"/>
                <a:gd name="connsiteX3" fmla="*/ 288131 w 442913"/>
                <a:gd name="connsiteY3" fmla="*/ 0 h 392905"/>
                <a:gd name="connsiteX4" fmla="*/ 0 w 442913"/>
                <a:gd name="connsiteY4" fmla="*/ 114299 h 392905"/>
                <a:gd name="connsiteX0" fmla="*/ 0 w 442913"/>
                <a:gd name="connsiteY0" fmla="*/ 119061 h 397667"/>
                <a:gd name="connsiteX1" fmla="*/ 135731 w 442913"/>
                <a:gd name="connsiteY1" fmla="*/ 397667 h 397667"/>
                <a:gd name="connsiteX2" fmla="*/ 442913 w 442913"/>
                <a:gd name="connsiteY2" fmla="*/ 266699 h 397667"/>
                <a:gd name="connsiteX3" fmla="*/ 295274 w 442913"/>
                <a:gd name="connsiteY3" fmla="*/ 0 h 397667"/>
                <a:gd name="connsiteX4" fmla="*/ 0 w 442913"/>
                <a:gd name="connsiteY4" fmla="*/ 119061 h 397667"/>
                <a:gd name="connsiteX0" fmla="*/ 0 w 442913"/>
                <a:gd name="connsiteY0" fmla="*/ 119061 h 397667"/>
                <a:gd name="connsiteX1" fmla="*/ 135731 w 442913"/>
                <a:gd name="connsiteY1" fmla="*/ 397667 h 397667"/>
                <a:gd name="connsiteX2" fmla="*/ 442913 w 442913"/>
                <a:gd name="connsiteY2" fmla="*/ 266699 h 397667"/>
                <a:gd name="connsiteX3" fmla="*/ 295274 w 442913"/>
                <a:gd name="connsiteY3" fmla="*/ 0 h 397667"/>
                <a:gd name="connsiteX4" fmla="*/ 0 w 442913"/>
                <a:gd name="connsiteY4" fmla="*/ 119061 h 397667"/>
                <a:gd name="connsiteX0" fmla="*/ 0 w 428626"/>
                <a:gd name="connsiteY0" fmla="*/ 119061 h 397667"/>
                <a:gd name="connsiteX1" fmla="*/ 135731 w 428626"/>
                <a:gd name="connsiteY1" fmla="*/ 397667 h 397667"/>
                <a:gd name="connsiteX2" fmla="*/ 428626 w 428626"/>
                <a:gd name="connsiteY2" fmla="*/ 280987 h 397667"/>
                <a:gd name="connsiteX3" fmla="*/ 295274 w 428626"/>
                <a:gd name="connsiteY3" fmla="*/ 0 h 397667"/>
                <a:gd name="connsiteX4" fmla="*/ 0 w 428626"/>
                <a:gd name="connsiteY4" fmla="*/ 119061 h 397667"/>
                <a:gd name="connsiteX0" fmla="*/ 0 w 428626"/>
                <a:gd name="connsiteY0" fmla="*/ 119061 h 397667"/>
                <a:gd name="connsiteX1" fmla="*/ 135731 w 428626"/>
                <a:gd name="connsiteY1" fmla="*/ 397667 h 397667"/>
                <a:gd name="connsiteX2" fmla="*/ 428626 w 428626"/>
                <a:gd name="connsiteY2" fmla="*/ 280987 h 397667"/>
                <a:gd name="connsiteX3" fmla="*/ 295274 w 428626"/>
                <a:gd name="connsiteY3" fmla="*/ 0 h 397667"/>
                <a:gd name="connsiteX4" fmla="*/ 0 w 428626"/>
                <a:gd name="connsiteY4" fmla="*/ 119061 h 397667"/>
                <a:gd name="connsiteX0" fmla="*/ 0 w 428626"/>
                <a:gd name="connsiteY0" fmla="*/ 119061 h 397667"/>
                <a:gd name="connsiteX1" fmla="*/ 135731 w 428626"/>
                <a:gd name="connsiteY1" fmla="*/ 397667 h 397667"/>
                <a:gd name="connsiteX2" fmla="*/ 428626 w 428626"/>
                <a:gd name="connsiteY2" fmla="*/ 280987 h 397667"/>
                <a:gd name="connsiteX3" fmla="*/ 295274 w 428626"/>
                <a:gd name="connsiteY3" fmla="*/ 0 h 397667"/>
                <a:gd name="connsiteX4" fmla="*/ 0 w 428626"/>
                <a:gd name="connsiteY4" fmla="*/ 119061 h 397667"/>
                <a:gd name="connsiteX0" fmla="*/ 0 w 428626"/>
                <a:gd name="connsiteY0" fmla="*/ 119061 h 397667"/>
                <a:gd name="connsiteX1" fmla="*/ 135731 w 428626"/>
                <a:gd name="connsiteY1" fmla="*/ 397667 h 397667"/>
                <a:gd name="connsiteX2" fmla="*/ 428626 w 428626"/>
                <a:gd name="connsiteY2" fmla="*/ 280987 h 397667"/>
                <a:gd name="connsiteX3" fmla="*/ 295274 w 428626"/>
                <a:gd name="connsiteY3" fmla="*/ 0 h 397667"/>
                <a:gd name="connsiteX4" fmla="*/ 0 w 428626"/>
                <a:gd name="connsiteY4" fmla="*/ 119061 h 397667"/>
                <a:gd name="connsiteX0" fmla="*/ 0 w 428626"/>
                <a:gd name="connsiteY0" fmla="*/ 119061 h 397667"/>
                <a:gd name="connsiteX1" fmla="*/ 135731 w 428626"/>
                <a:gd name="connsiteY1" fmla="*/ 397667 h 397667"/>
                <a:gd name="connsiteX2" fmla="*/ 428626 w 428626"/>
                <a:gd name="connsiteY2" fmla="*/ 280987 h 397667"/>
                <a:gd name="connsiteX3" fmla="*/ 295274 w 428626"/>
                <a:gd name="connsiteY3" fmla="*/ 0 h 397667"/>
                <a:gd name="connsiteX4" fmla="*/ 0 w 428626"/>
                <a:gd name="connsiteY4" fmla="*/ 119061 h 397667"/>
                <a:gd name="connsiteX0" fmla="*/ 0 w 428626"/>
                <a:gd name="connsiteY0" fmla="*/ 119061 h 397667"/>
                <a:gd name="connsiteX1" fmla="*/ 135731 w 428626"/>
                <a:gd name="connsiteY1" fmla="*/ 397667 h 397667"/>
                <a:gd name="connsiteX2" fmla="*/ 428626 w 428626"/>
                <a:gd name="connsiteY2" fmla="*/ 280987 h 397667"/>
                <a:gd name="connsiteX3" fmla="*/ 295274 w 428626"/>
                <a:gd name="connsiteY3" fmla="*/ 0 h 397667"/>
                <a:gd name="connsiteX4" fmla="*/ 0 w 428626"/>
                <a:gd name="connsiteY4" fmla="*/ 119061 h 397667"/>
                <a:gd name="connsiteX0" fmla="*/ 0 w 428626"/>
                <a:gd name="connsiteY0" fmla="*/ 119061 h 397667"/>
                <a:gd name="connsiteX1" fmla="*/ 135731 w 428626"/>
                <a:gd name="connsiteY1" fmla="*/ 397667 h 397667"/>
                <a:gd name="connsiteX2" fmla="*/ 428626 w 428626"/>
                <a:gd name="connsiteY2" fmla="*/ 280987 h 397667"/>
                <a:gd name="connsiteX3" fmla="*/ 295274 w 428626"/>
                <a:gd name="connsiteY3" fmla="*/ 0 h 397667"/>
                <a:gd name="connsiteX4" fmla="*/ 0 w 428626"/>
                <a:gd name="connsiteY4" fmla="*/ 119061 h 397667"/>
                <a:gd name="connsiteX0" fmla="*/ 0 w 428626"/>
                <a:gd name="connsiteY0" fmla="*/ 119061 h 397667"/>
                <a:gd name="connsiteX1" fmla="*/ 135731 w 428626"/>
                <a:gd name="connsiteY1" fmla="*/ 397667 h 397667"/>
                <a:gd name="connsiteX2" fmla="*/ 428626 w 428626"/>
                <a:gd name="connsiteY2" fmla="*/ 280987 h 397667"/>
                <a:gd name="connsiteX3" fmla="*/ 295274 w 428626"/>
                <a:gd name="connsiteY3" fmla="*/ 0 h 397667"/>
                <a:gd name="connsiteX4" fmla="*/ 0 w 428626"/>
                <a:gd name="connsiteY4" fmla="*/ 119061 h 397667"/>
                <a:gd name="connsiteX0" fmla="*/ 0 w 428626"/>
                <a:gd name="connsiteY0" fmla="*/ 119061 h 397667"/>
                <a:gd name="connsiteX1" fmla="*/ 135731 w 428626"/>
                <a:gd name="connsiteY1" fmla="*/ 397667 h 397667"/>
                <a:gd name="connsiteX2" fmla="*/ 428626 w 428626"/>
                <a:gd name="connsiteY2" fmla="*/ 280987 h 397667"/>
                <a:gd name="connsiteX3" fmla="*/ 295274 w 428626"/>
                <a:gd name="connsiteY3" fmla="*/ 0 h 397667"/>
                <a:gd name="connsiteX4" fmla="*/ 0 w 428626"/>
                <a:gd name="connsiteY4" fmla="*/ 119061 h 397667"/>
                <a:gd name="connsiteX0" fmla="*/ 0 w 421482"/>
                <a:gd name="connsiteY0" fmla="*/ 130967 h 397667"/>
                <a:gd name="connsiteX1" fmla="*/ 128587 w 421482"/>
                <a:gd name="connsiteY1" fmla="*/ 397667 h 397667"/>
                <a:gd name="connsiteX2" fmla="*/ 421482 w 421482"/>
                <a:gd name="connsiteY2" fmla="*/ 280987 h 397667"/>
                <a:gd name="connsiteX3" fmla="*/ 288130 w 421482"/>
                <a:gd name="connsiteY3" fmla="*/ 0 h 397667"/>
                <a:gd name="connsiteX4" fmla="*/ 0 w 421482"/>
                <a:gd name="connsiteY4" fmla="*/ 130967 h 39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482" h="397667">
                  <a:moveTo>
                    <a:pt x="0" y="130967"/>
                  </a:moveTo>
                  <a:cubicBezTo>
                    <a:pt x="92869" y="200023"/>
                    <a:pt x="100012" y="283367"/>
                    <a:pt x="128587" y="397667"/>
                  </a:cubicBezTo>
                  <a:cubicBezTo>
                    <a:pt x="264319" y="375443"/>
                    <a:pt x="350044" y="348455"/>
                    <a:pt x="421482" y="280987"/>
                  </a:cubicBezTo>
                  <a:cubicBezTo>
                    <a:pt x="393700" y="151607"/>
                    <a:pt x="375443" y="69850"/>
                    <a:pt x="288130" y="0"/>
                  </a:cubicBezTo>
                  <a:cubicBezTo>
                    <a:pt x="232567" y="50007"/>
                    <a:pt x="138907" y="104773"/>
                    <a:pt x="0" y="130967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リーフォーム: 図形 21">
              <a:extLst>
                <a:ext uri="{FF2B5EF4-FFF2-40B4-BE49-F238E27FC236}">
                  <a16:creationId xmlns:a16="http://schemas.microsoft.com/office/drawing/2014/main" id="{10E42B7D-2DA2-4712-87AE-37E611D4BF67}"/>
                </a:ext>
              </a:extLst>
            </p:cNvPr>
            <p:cNvSpPr/>
            <p:nvPr/>
          </p:nvSpPr>
          <p:spPr>
            <a:xfrm>
              <a:off x="5096340" y="2348436"/>
              <a:ext cx="920750" cy="434975"/>
            </a:xfrm>
            <a:custGeom>
              <a:avLst/>
              <a:gdLst>
                <a:gd name="connsiteX0" fmla="*/ 0 w 920750"/>
                <a:gd name="connsiteY0" fmla="*/ 434975 h 434975"/>
                <a:gd name="connsiteX1" fmla="*/ 492125 w 920750"/>
                <a:gd name="connsiteY1" fmla="*/ 285750 h 434975"/>
                <a:gd name="connsiteX2" fmla="*/ 920750 w 920750"/>
                <a:gd name="connsiteY2" fmla="*/ 0 h 434975"/>
                <a:gd name="connsiteX0" fmla="*/ 0 w 920750"/>
                <a:gd name="connsiteY0" fmla="*/ 434975 h 434975"/>
                <a:gd name="connsiteX1" fmla="*/ 492125 w 920750"/>
                <a:gd name="connsiteY1" fmla="*/ 285750 h 434975"/>
                <a:gd name="connsiteX2" fmla="*/ 920750 w 920750"/>
                <a:gd name="connsiteY2" fmla="*/ 0 h 434975"/>
                <a:gd name="connsiteX0" fmla="*/ 0 w 920750"/>
                <a:gd name="connsiteY0" fmla="*/ 434975 h 434975"/>
                <a:gd name="connsiteX1" fmla="*/ 514350 w 920750"/>
                <a:gd name="connsiteY1" fmla="*/ 250825 h 434975"/>
                <a:gd name="connsiteX2" fmla="*/ 920750 w 920750"/>
                <a:gd name="connsiteY2" fmla="*/ 0 h 434975"/>
                <a:gd name="connsiteX0" fmla="*/ 0 w 920750"/>
                <a:gd name="connsiteY0" fmla="*/ 434975 h 434975"/>
                <a:gd name="connsiteX1" fmla="*/ 514350 w 920750"/>
                <a:gd name="connsiteY1" fmla="*/ 250825 h 434975"/>
                <a:gd name="connsiteX2" fmla="*/ 920750 w 920750"/>
                <a:gd name="connsiteY2" fmla="*/ 0 h 4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750" h="434975">
                  <a:moveTo>
                    <a:pt x="0" y="434975"/>
                  </a:moveTo>
                  <a:cubicBezTo>
                    <a:pt x="164042" y="385233"/>
                    <a:pt x="390525" y="298450"/>
                    <a:pt x="514350" y="250825"/>
                  </a:cubicBezTo>
                  <a:cubicBezTo>
                    <a:pt x="638175" y="203200"/>
                    <a:pt x="800100" y="114300"/>
                    <a:pt x="92075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フリーフォーム: 図形 92">
              <a:extLst>
                <a:ext uri="{FF2B5EF4-FFF2-40B4-BE49-F238E27FC236}">
                  <a16:creationId xmlns:a16="http://schemas.microsoft.com/office/drawing/2014/main" id="{CF525353-4BAF-4DE5-B81C-CE2D6DB0E561}"/>
                </a:ext>
              </a:extLst>
            </p:cNvPr>
            <p:cNvSpPr/>
            <p:nvPr/>
          </p:nvSpPr>
          <p:spPr>
            <a:xfrm>
              <a:off x="5233468" y="2583481"/>
              <a:ext cx="920750" cy="434975"/>
            </a:xfrm>
            <a:custGeom>
              <a:avLst/>
              <a:gdLst>
                <a:gd name="connsiteX0" fmla="*/ 0 w 920750"/>
                <a:gd name="connsiteY0" fmla="*/ 434975 h 434975"/>
                <a:gd name="connsiteX1" fmla="*/ 492125 w 920750"/>
                <a:gd name="connsiteY1" fmla="*/ 285750 h 434975"/>
                <a:gd name="connsiteX2" fmla="*/ 920750 w 920750"/>
                <a:gd name="connsiteY2" fmla="*/ 0 h 434975"/>
                <a:gd name="connsiteX0" fmla="*/ 0 w 920750"/>
                <a:gd name="connsiteY0" fmla="*/ 434975 h 434975"/>
                <a:gd name="connsiteX1" fmla="*/ 492125 w 920750"/>
                <a:gd name="connsiteY1" fmla="*/ 285750 h 434975"/>
                <a:gd name="connsiteX2" fmla="*/ 920750 w 920750"/>
                <a:gd name="connsiteY2" fmla="*/ 0 h 434975"/>
                <a:gd name="connsiteX0" fmla="*/ 0 w 920750"/>
                <a:gd name="connsiteY0" fmla="*/ 434975 h 434975"/>
                <a:gd name="connsiteX1" fmla="*/ 514350 w 920750"/>
                <a:gd name="connsiteY1" fmla="*/ 250825 h 434975"/>
                <a:gd name="connsiteX2" fmla="*/ 920750 w 920750"/>
                <a:gd name="connsiteY2" fmla="*/ 0 h 434975"/>
                <a:gd name="connsiteX0" fmla="*/ 0 w 920750"/>
                <a:gd name="connsiteY0" fmla="*/ 434975 h 434975"/>
                <a:gd name="connsiteX1" fmla="*/ 514350 w 920750"/>
                <a:gd name="connsiteY1" fmla="*/ 250825 h 434975"/>
                <a:gd name="connsiteX2" fmla="*/ 920750 w 920750"/>
                <a:gd name="connsiteY2" fmla="*/ 0 h 4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750" h="434975">
                  <a:moveTo>
                    <a:pt x="0" y="434975"/>
                  </a:moveTo>
                  <a:cubicBezTo>
                    <a:pt x="164042" y="385233"/>
                    <a:pt x="390525" y="298450"/>
                    <a:pt x="514350" y="250825"/>
                  </a:cubicBezTo>
                  <a:cubicBezTo>
                    <a:pt x="638175" y="203200"/>
                    <a:pt x="800100" y="114300"/>
                    <a:pt x="92075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フリーフォーム: 図形 93">
              <a:extLst>
                <a:ext uri="{FF2B5EF4-FFF2-40B4-BE49-F238E27FC236}">
                  <a16:creationId xmlns:a16="http://schemas.microsoft.com/office/drawing/2014/main" id="{65185D07-AF4C-4432-B97A-F07E033A6711}"/>
                </a:ext>
              </a:extLst>
            </p:cNvPr>
            <p:cNvSpPr/>
            <p:nvPr/>
          </p:nvSpPr>
          <p:spPr>
            <a:xfrm>
              <a:off x="5298485" y="2866231"/>
              <a:ext cx="935037" cy="415925"/>
            </a:xfrm>
            <a:custGeom>
              <a:avLst/>
              <a:gdLst>
                <a:gd name="connsiteX0" fmla="*/ 0 w 920750"/>
                <a:gd name="connsiteY0" fmla="*/ 434975 h 434975"/>
                <a:gd name="connsiteX1" fmla="*/ 492125 w 920750"/>
                <a:gd name="connsiteY1" fmla="*/ 285750 h 434975"/>
                <a:gd name="connsiteX2" fmla="*/ 920750 w 920750"/>
                <a:gd name="connsiteY2" fmla="*/ 0 h 434975"/>
                <a:gd name="connsiteX0" fmla="*/ 0 w 920750"/>
                <a:gd name="connsiteY0" fmla="*/ 434975 h 434975"/>
                <a:gd name="connsiteX1" fmla="*/ 492125 w 920750"/>
                <a:gd name="connsiteY1" fmla="*/ 285750 h 434975"/>
                <a:gd name="connsiteX2" fmla="*/ 920750 w 920750"/>
                <a:gd name="connsiteY2" fmla="*/ 0 h 434975"/>
                <a:gd name="connsiteX0" fmla="*/ 0 w 920750"/>
                <a:gd name="connsiteY0" fmla="*/ 434975 h 434975"/>
                <a:gd name="connsiteX1" fmla="*/ 514350 w 920750"/>
                <a:gd name="connsiteY1" fmla="*/ 250825 h 434975"/>
                <a:gd name="connsiteX2" fmla="*/ 920750 w 920750"/>
                <a:gd name="connsiteY2" fmla="*/ 0 h 434975"/>
                <a:gd name="connsiteX0" fmla="*/ 0 w 920750"/>
                <a:gd name="connsiteY0" fmla="*/ 434975 h 434975"/>
                <a:gd name="connsiteX1" fmla="*/ 514350 w 920750"/>
                <a:gd name="connsiteY1" fmla="*/ 250825 h 434975"/>
                <a:gd name="connsiteX2" fmla="*/ 920750 w 920750"/>
                <a:gd name="connsiteY2" fmla="*/ 0 h 434975"/>
                <a:gd name="connsiteX0" fmla="*/ 0 w 935037"/>
                <a:gd name="connsiteY0" fmla="*/ 415925 h 415925"/>
                <a:gd name="connsiteX1" fmla="*/ 528637 w 935037"/>
                <a:gd name="connsiteY1" fmla="*/ 250825 h 415925"/>
                <a:gd name="connsiteX2" fmla="*/ 935037 w 935037"/>
                <a:gd name="connsiteY2" fmla="*/ 0 h 415925"/>
                <a:gd name="connsiteX0" fmla="*/ 0 w 935037"/>
                <a:gd name="connsiteY0" fmla="*/ 415925 h 415925"/>
                <a:gd name="connsiteX1" fmla="*/ 528637 w 935037"/>
                <a:gd name="connsiteY1" fmla="*/ 250825 h 415925"/>
                <a:gd name="connsiteX2" fmla="*/ 935037 w 935037"/>
                <a:gd name="connsiteY2" fmla="*/ 0 h 415925"/>
                <a:gd name="connsiteX0" fmla="*/ 0 w 935037"/>
                <a:gd name="connsiteY0" fmla="*/ 415925 h 415925"/>
                <a:gd name="connsiteX1" fmla="*/ 528637 w 935037"/>
                <a:gd name="connsiteY1" fmla="*/ 250825 h 415925"/>
                <a:gd name="connsiteX2" fmla="*/ 935037 w 935037"/>
                <a:gd name="connsiteY2" fmla="*/ 0 h 415925"/>
                <a:gd name="connsiteX0" fmla="*/ 0 w 935037"/>
                <a:gd name="connsiteY0" fmla="*/ 415925 h 415925"/>
                <a:gd name="connsiteX1" fmla="*/ 528637 w 935037"/>
                <a:gd name="connsiteY1" fmla="*/ 250825 h 415925"/>
                <a:gd name="connsiteX2" fmla="*/ 935037 w 935037"/>
                <a:gd name="connsiteY2" fmla="*/ 0 h 41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5037" h="415925">
                  <a:moveTo>
                    <a:pt x="0" y="415925"/>
                  </a:moveTo>
                  <a:cubicBezTo>
                    <a:pt x="279930" y="363008"/>
                    <a:pt x="372798" y="320146"/>
                    <a:pt x="528637" y="250825"/>
                  </a:cubicBezTo>
                  <a:cubicBezTo>
                    <a:pt x="684477" y="181504"/>
                    <a:pt x="814387" y="114300"/>
                    <a:pt x="935037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フリーフォーム: 図形 23">
              <a:extLst>
                <a:ext uri="{FF2B5EF4-FFF2-40B4-BE49-F238E27FC236}">
                  <a16:creationId xmlns:a16="http://schemas.microsoft.com/office/drawing/2014/main" id="{3E8EB0D7-C86A-490C-8933-E76EAD679E19}"/>
                </a:ext>
              </a:extLst>
            </p:cNvPr>
            <p:cNvSpPr/>
            <p:nvPr/>
          </p:nvSpPr>
          <p:spPr>
            <a:xfrm>
              <a:off x="5175644" y="2549256"/>
              <a:ext cx="395287" cy="883444"/>
            </a:xfrm>
            <a:custGeom>
              <a:avLst/>
              <a:gdLst>
                <a:gd name="connsiteX0" fmla="*/ 0 w 366712"/>
                <a:gd name="connsiteY0" fmla="*/ 0 h 890587"/>
                <a:gd name="connsiteX1" fmla="*/ 209550 w 366712"/>
                <a:gd name="connsiteY1" fmla="*/ 280987 h 890587"/>
                <a:gd name="connsiteX2" fmla="*/ 366712 w 366712"/>
                <a:gd name="connsiteY2" fmla="*/ 890587 h 890587"/>
                <a:gd name="connsiteX0" fmla="*/ 0 w 366712"/>
                <a:gd name="connsiteY0" fmla="*/ 0 h 890587"/>
                <a:gd name="connsiteX1" fmla="*/ 209550 w 366712"/>
                <a:gd name="connsiteY1" fmla="*/ 280987 h 890587"/>
                <a:gd name="connsiteX2" fmla="*/ 366712 w 366712"/>
                <a:gd name="connsiteY2" fmla="*/ 890587 h 890587"/>
                <a:gd name="connsiteX0" fmla="*/ 0 w 366712"/>
                <a:gd name="connsiteY0" fmla="*/ 0 h 890587"/>
                <a:gd name="connsiteX1" fmla="*/ 209550 w 366712"/>
                <a:gd name="connsiteY1" fmla="*/ 280987 h 890587"/>
                <a:gd name="connsiteX2" fmla="*/ 366712 w 366712"/>
                <a:gd name="connsiteY2" fmla="*/ 890587 h 890587"/>
                <a:gd name="connsiteX0" fmla="*/ 0 w 366712"/>
                <a:gd name="connsiteY0" fmla="*/ 0 h 890587"/>
                <a:gd name="connsiteX1" fmla="*/ 223837 w 366712"/>
                <a:gd name="connsiteY1" fmla="*/ 273843 h 890587"/>
                <a:gd name="connsiteX2" fmla="*/ 366712 w 366712"/>
                <a:gd name="connsiteY2" fmla="*/ 890587 h 890587"/>
                <a:gd name="connsiteX0" fmla="*/ 0 w 366712"/>
                <a:gd name="connsiteY0" fmla="*/ 0 h 890587"/>
                <a:gd name="connsiteX1" fmla="*/ 223837 w 366712"/>
                <a:gd name="connsiteY1" fmla="*/ 273843 h 890587"/>
                <a:gd name="connsiteX2" fmla="*/ 366712 w 366712"/>
                <a:gd name="connsiteY2" fmla="*/ 890587 h 890587"/>
                <a:gd name="connsiteX0" fmla="*/ 0 w 366712"/>
                <a:gd name="connsiteY0" fmla="*/ 0 h 890587"/>
                <a:gd name="connsiteX1" fmla="*/ 223837 w 366712"/>
                <a:gd name="connsiteY1" fmla="*/ 273843 h 890587"/>
                <a:gd name="connsiteX2" fmla="*/ 366712 w 366712"/>
                <a:gd name="connsiteY2" fmla="*/ 890587 h 890587"/>
                <a:gd name="connsiteX0" fmla="*/ 0 w 395287"/>
                <a:gd name="connsiteY0" fmla="*/ 0 h 883444"/>
                <a:gd name="connsiteX1" fmla="*/ 223837 w 395287"/>
                <a:gd name="connsiteY1" fmla="*/ 273843 h 883444"/>
                <a:gd name="connsiteX2" fmla="*/ 395287 w 395287"/>
                <a:gd name="connsiteY2" fmla="*/ 883444 h 883444"/>
                <a:gd name="connsiteX0" fmla="*/ 0 w 395287"/>
                <a:gd name="connsiteY0" fmla="*/ 0 h 883444"/>
                <a:gd name="connsiteX1" fmla="*/ 223837 w 395287"/>
                <a:gd name="connsiteY1" fmla="*/ 273843 h 883444"/>
                <a:gd name="connsiteX2" fmla="*/ 395287 w 395287"/>
                <a:gd name="connsiteY2" fmla="*/ 883444 h 88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5287" h="883444">
                  <a:moveTo>
                    <a:pt x="0" y="0"/>
                  </a:moveTo>
                  <a:cubicBezTo>
                    <a:pt x="98425" y="91280"/>
                    <a:pt x="191293" y="178990"/>
                    <a:pt x="223837" y="273843"/>
                  </a:cubicBezTo>
                  <a:cubicBezTo>
                    <a:pt x="256381" y="368696"/>
                    <a:pt x="371475" y="680244"/>
                    <a:pt x="395287" y="88344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フリーフォーム: 図形 94">
              <a:extLst>
                <a:ext uri="{FF2B5EF4-FFF2-40B4-BE49-F238E27FC236}">
                  <a16:creationId xmlns:a16="http://schemas.microsoft.com/office/drawing/2014/main" id="{529B751D-D6A1-4FED-9C7C-DBFD2BA3E443}"/>
                </a:ext>
              </a:extLst>
            </p:cNvPr>
            <p:cNvSpPr/>
            <p:nvPr/>
          </p:nvSpPr>
          <p:spPr>
            <a:xfrm>
              <a:off x="5424085" y="2448905"/>
              <a:ext cx="409575" cy="902494"/>
            </a:xfrm>
            <a:custGeom>
              <a:avLst/>
              <a:gdLst>
                <a:gd name="connsiteX0" fmla="*/ 0 w 366712"/>
                <a:gd name="connsiteY0" fmla="*/ 0 h 890587"/>
                <a:gd name="connsiteX1" fmla="*/ 209550 w 366712"/>
                <a:gd name="connsiteY1" fmla="*/ 280987 h 890587"/>
                <a:gd name="connsiteX2" fmla="*/ 366712 w 366712"/>
                <a:gd name="connsiteY2" fmla="*/ 890587 h 890587"/>
                <a:gd name="connsiteX0" fmla="*/ 0 w 366712"/>
                <a:gd name="connsiteY0" fmla="*/ 0 h 890587"/>
                <a:gd name="connsiteX1" fmla="*/ 209550 w 366712"/>
                <a:gd name="connsiteY1" fmla="*/ 280987 h 890587"/>
                <a:gd name="connsiteX2" fmla="*/ 366712 w 366712"/>
                <a:gd name="connsiteY2" fmla="*/ 890587 h 890587"/>
                <a:gd name="connsiteX0" fmla="*/ 0 w 366712"/>
                <a:gd name="connsiteY0" fmla="*/ 0 h 890587"/>
                <a:gd name="connsiteX1" fmla="*/ 209550 w 366712"/>
                <a:gd name="connsiteY1" fmla="*/ 280987 h 890587"/>
                <a:gd name="connsiteX2" fmla="*/ 366712 w 366712"/>
                <a:gd name="connsiteY2" fmla="*/ 890587 h 890587"/>
                <a:gd name="connsiteX0" fmla="*/ 0 w 366712"/>
                <a:gd name="connsiteY0" fmla="*/ 0 h 890587"/>
                <a:gd name="connsiteX1" fmla="*/ 223837 w 366712"/>
                <a:gd name="connsiteY1" fmla="*/ 273843 h 890587"/>
                <a:gd name="connsiteX2" fmla="*/ 366712 w 366712"/>
                <a:gd name="connsiteY2" fmla="*/ 890587 h 890587"/>
                <a:gd name="connsiteX0" fmla="*/ 0 w 366712"/>
                <a:gd name="connsiteY0" fmla="*/ 0 h 890587"/>
                <a:gd name="connsiteX1" fmla="*/ 223837 w 366712"/>
                <a:gd name="connsiteY1" fmla="*/ 273843 h 890587"/>
                <a:gd name="connsiteX2" fmla="*/ 366712 w 366712"/>
                <a:gd name="connsiteY2" fmla="*/ 890587 h 890587"/>
                <a:gd name="connsiteX0" fmla="*/ 0 w 366712"/>
                <a:gd name="connsiteY0" fmla="*/ 0 h 890587"/>
                <a:gd name="connsiteX1" fmla="*/ 223837 w 366712"/>
                <a:gd name="connsiteY1" fmla="*/ 273843 h 890587"/>
                <a:gd name="connsiteX2" fmla="*/ 366712 w 366712"/>
                <a:gd name="connsiteY2" fmla="*/ 890587 h 890587"/>
                <a:gd name="connsiteX0" fmla="*/ 0 w 395287"/>
                <a:gd name="connsiteY0" fmla="*/ 0 h 883444"/>
                <a:gd name="connsiteX1" fmla="*/ 223837 w 395287"/>
                <a:gd name="connsiteY1" fmla="*/ 273843 h 883444"/>
                <a:gd name="connsiteX2" fmla="*/ 395287 w 395287"/>
                <a:gd name="connsiteY2" fmla="*/ 883444 h 883444"/>
                <a:gd name="connsiteX0" fmla="*/ 0 w 395287"/>
                <a:gd name="connsiteY0" fmla="*/ 0 h 883444"/>
                <a:gd name="connsiteX1" fmla="*/ 223837 w 395287"/>
                <a:gd name="connsiteY1" fmla="*/ 273843 h 883444"/>
                <a:gd name="connsiteX2" fmla="*/ 395287 w 395287"/>
                <a:gd name="connsiteY2" fmla="*/ 883444 h 883444"/>
                <a:gd name="connsiteX0" fmla="*/ 0 w 409575"/>
                <a:gd name="connsiteY0" fmla="*/ 0 h 902494"/>
                <a:gd name="connsiteX1" fmla="*/ 223837 w 409575"/>
                <a:gd name="connsiteY1" fmla="*/ 273843 h 902494"/>
                <a:gd name="connsiteX2" fmla="*/ 409575 w 409575"/>
                <a:gd name="connsiteY2" fmla="*/ 902494 h 902494"/>
                <a:gd name="connsiteX0" fmla="*/ 0 w 409575"/>
                <a:gd name="connsiteY0" fmla="*/ 0 h 902494"/>
                <a:gd name="connsiteX1" fmla="*/ 223837 w 409575"/>
                <a:gd name="connsiteY1" fmla="*/ 273843 h 902494"/>
                <a:gd name="connsiteX2" fmla="*/ 409575 w 409575"/>
                <a:gd name="connsiteY2" fmla="*/ 902494 h 90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575" h="902494">
                  <a:moveTo>
                    <a:pt x="0" y="0"/>
                  </a:moveTo>
                  <a:cubicBezTo>
                    <a:pt x="98425" y="91280"/>
                    <a:pt x="155575" y="123427"/>
                    <a:pt x="223837" y="273843"/>
                  </a:cubicBezTo>
                  <a:cubicBezTo>
                    <a:pt x="292099" y="424259"/>
                    <a:pt x="407194" y="718344"/>
                    <a:pt x="409575" y="90249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フリーフォーム: 図形 95">
              <a:extLst>
                <a:ext uri="{FF2B5EF4-FFF2-40B4-BE49-F238E27FC236}">
                  <a16:creationId xmlns:a16="http://schemas.microsoft.com/office/drawing/2014/main" id="{D999425C-105D-4C0E-9DDF-B22A3D5FA29A}"/>
                </a:ext>
              </a:extLst>
            </p:cNvPr>
            <p:cNvSpPr/>
            <p:nvPr/>
          </p:nvSpPr>
          <p:spPr>
            <a:xfrm>
              <a:off x="5651930" y="2336583"/>
              <a:ext cx="433387" cy="921544"/>
            </a:xfrm>
            <a:custGeom>
              <a:avLst/>
              <a:gdLst>
                <a:gd name="connsiteX0" fmla="*/ 0 w 366712"/>
                <a:gd name="connsiteY0" fmla="*/ 0 h 890587"/>
                <a:gd name="connsiteX1" fmla="*/ 209550 w 366712"/>
                <a:gd name="connsiteY1" fmla="*/ 280987 h 890587"/>
                <a:gd name="connsiteX2" fmla="*/ 366712 w 366712"/>
                <a:gd name="connsiteY2" fmla="*/ 890587 h 890587"/>
                <a:gd name="connsiteX0" fmla="*/ 0 w 366712"/>
                <a:gd name="connsiteY0" fmla="*/ 0 h 890587"/>
                <a:gd name="connsiteX1" fmla="*/ 209550 w 366712"/>
                <a:gd name="connsiteY1" fmla="*/ 280987 h 890587"/>
                <a:gd name="connsiteX2" fmla="*/ 366712 w 366712"/>
                <a:gd name="connsiteY2" fmla="*/ 890587 h 890587"/>
                <a:gd name="connsiteX0" fmla="*/ 0 w 366712"/>
                <a:gd name="connsiteY0" fmla="*/ 0 h 890587"/>
                <a:gd name="connsiteX1" fmla="*/ 209550 w 366712"/>
                <a:gd name="connsiteY1" fmla="*/ 280987 h 890587"/>
                <a:gd name="connsiteX2" fmla="*/ 366712 w 366712"/>
                <a:gd name="connsiteY2" fmla="*/ 890587 h 890587"/>
                <a:gd name="connsiteX0" fmla="*/ 0 w 366712"/>
                <a:gd name="connsiteY0" fmla="*/ 0 h 890587"/>
                <a:gd name="connsiteX1" fmla="*/ 223837 w 366712"/>
                <a:gd name="connsiteY1" fmla="*/ 273843 h 890587"/>
                <a:gd name="connsiteX2" fmla="*/ 366712 w 366712"/>
                <a:gd name="connsiteY2" fmla="*/ 890587 h 890587"/>
                <a:gd name="connsiteX0" fmla="*/ 0 w 366712"/>
                <a:gd name="connsiteY0" fmla="*/ 0 h 890587"/>
                <a:gd name="connsiteX1" fmla="*/ 223837 w 366712"/>
                <a:gd name="connsiteY1" fmla="*/ 273843 h 890587"/>
                <a:gd name="connsiteX2" fmla="*/ 366712 w 366712"/>
                <a:gd name="connsiteY2" fmla="*/ 890587 h 890587"/>
                <a:gd name="connsiteX0" fmla="*/ 0 w 366712"/>
                <a:gd name="connsiteY0" fmla="*/ 0 h 890587"/>
                <a:gd name="connsiteX1" fmla="*/ 223837 w 366712"/>
                <a:gd name="connsiteY1" fmla="*/ 273843 h 890587"/>
                <a:gd name="connsiteX2" fmla="*/ 366712 w 366712"/>
                <a:gd name="connsiteY2" fmla="*/ 890587 h 890587"/>
                <a:gd name="connsiteX0" fmla="*/ 0 w 395287"/>
                <a:gd name="connsiteY0" fmla="*/ 0 h 883444"/>
                <a:gd name="connsiteX1" fmla="*/ 223837 w 395287"/>
                <a:gd name="connsiteY1" fmla="*/ 273843 h 883444"/>
                <a:gd name="connsiteX2" fmla="*/ 395287 w 395287"/>
                <a:gd name="connsiteY2" fmla="*/ 883444 h 883444"/>
                <a:gd name="connsiteX0" fmla="*/ 0 w 395287"/>
                <a:gd name="connsiteY0" fmla="*/ 0 h 883444"/>
                <a:gd name="connsiteX1" fmla="*/ 223837 w 395287"/>
                <a:gd name="connsiteY1" fmla="*/ 273843 h 883444"/>
                <a:gd name="connsiteX2" fmla="*/ 395287 w 395287"/>
                <a:gd name="connsiteY2" fmla="*/ 883444 h 883444"/>
                <a:gd name="connsiteX0" fmla="*/ 0 w 404812"/>
                <a:gd name="connsiteY0" fmla="*/ 0 h 902494"/>
                <a:gd name="connsiteX1" fmla="*/ 233362 w 404812"/>
                <a:gd name="connsiteY1" fmla="*/ 292893 h 902494"/>
                <a:gd name="connsiteX2" fmla="*/ 404812 w 404812"/>
                <a:gd name="connsiteY2" fmla="*/ 902494 h 902494"/>
                <a:gd name="connsiteX0" fmla="*/ 0 w 452437"/>
                <a:gd name="connsiteY0" fmla="*/ 0 h 904875"/>
                <a:gd name="connsiteX1" fmla="*/ 233362 w 452437"/>
                <a:gd name="connsiteY1" fmla="*/ 292893 h 904875"/>
                <a:gd name="connsiteX2" fmla="*/ 452437 w 452437"/>
                <a:gd name="connsiteY2" fmla="*/ 904875 h 904875"/>
                <a:gd name="connsiteX0" fmla="*/ 0 w 433387"/>
                <a:gd name="connsiteY0" fmla="*/ 0 h 921544"/>
                <a:gd name="connsiteX1" fmla="*/ 233362 w 433387"/>
                <a:gd name="connsiteY1" fmla="*/ 292893 h 921544"/>
                <a:gd name="connsiteX2" fmla="*/ 433387 w 433387"/>
                <a:gd name="connsiteY2" fmla="*/ 921544 h 92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387" h="921544">
                  <a:moveTo>
                    <a:pt x="0" y="0"/>
                  </a:moveTo>
                  <a:cubicBezTo>
                    <a:pt x="98425" y="91280"/>
                    <a:pt x="161131" y="139302"/>
                    <a:pt x="233362" y="292893"/>
                  </a:cubicBezTo>
                  <a:cubicBezTo>
                    <a:pt x="305593" y="446484"/>
                    <a:pt x="409575" y="718344"/>
                    <a:pt x="433387" y="92154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8" name="コンテンツ プレースホルダー 2">
            <a:extLst>
              <a:ext uri="{FF2B5EF4-FFF2-40B4-BE49-F238E27FC236}">
                <a16:creationId xmlns:a16="http://schemas.microsoft.com/office/drawing/2014/main" id="{D662E402-6BEE-4B7F-842F-0AFD1E1BF3A6}"/>
              </a:ext>
            </a:extLst>
          </p:cNvPr>
          <p:cNvSpPr txBox="1">
            <a:spLocks/>
          </p:cNvSpPr>
          <p:nvPr/>
        </p:nvSpPr>
        <p:spPr>
          <a:xfrm>
            <a:off x="702028" y="4142236"/>
            <a:ext cx="10785121" cy="2933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>
                <a:solidFill>
                  <a:srgbClr val="0000FF"/>
                </a:solidFill>
              </a:rPr>
              <a:t>リーマン多様体</a:t>
            </a:r>
            <a:r>
              <a:rPr lang="en-US" altLang="ja-JP" sz="1800" dirty="0">
                <a:solidFill>
                  <a:srgbClr val="0000FF"/>
                </a:solidFill>
              </a:rPr>
              <a:t>(Riemannian manifold)</a:t>
            </a:r>
            <a:r>
              <a:rPr lang="ja-JP" altLang="en-US" sz="1800" dirty="0">
                <a:solidFill>
                  <a:srgbClr val="0000FF"/>
                </a:solidFill>
              </a:rPr>
              <a:t>：距離を測ることができる可微分多様体</a:t>
            </a:r>
          </a:p>
        </p:txBody>
      </p:sp>
      <p:sp>
        <p:nvSpPr>
          <p:cNvPr id="99" name="フリーフォーム: 図形 98">
            <a:extLst>
              <a:ext uri="{FF2B5EF4-FFF2-40B4-BE49-F238E27FC236}">
                <a16:creationId xmlns:a16="http://schemas.microsoft.com/office/drawing/2014/main" id="{C7C3FA45-ECAA-49CA-80C4-9E0E73F6DD94}"/>
              </a:ext>
            </a:extLst>
          </p:cNvPr>
          <p:cNvSpPr/>
          <p:nvPr/>
        </p:nvSpPr>
        <p:spPr>
          <a:xfrm rot="19091385">
            <a:off x="4309273" y="3070813"/>
            <a:ext cx="421482" cy="397667"/>
          </a:xfrm>
          <a:custGeom>
            <a:avLst/>
            <a:gdLst>
              <a:gd name="connsiteX0" fmla="*/ 0 w 442913"/>
              <a:gd name="connsiteY0" fmla="*/ 119062 h 381000"/>
              <a:gd name="connsiteX1" fmla="*/ 123825 w 442913"/>
              <a:gd name="connsiteY1" fmla="*/ 381000 h 381000"/>
              <a:gd name="connsiteX2" fmla="*/ 442913 w 442913"/>
              <a:gd name="connsiteY2" fmla="*/ 266700 h 381000"/>
              <a:gd name="connsiteX3" fmla="*/ 328613 w 442913"/>
              <a:gd name="connsiteY3" fmla="*/ 0 h 381000"/>
              <a:gd name="connsiteX4" fmla="*/ 0 w 442913"/>
              <a:gd name="connsiteY4" fmla="*/ 119062 h 381000"/>
              <a:gd name="connsiteX0" fmla="*/ 0 w 442913"/>
              <a:gd name="connsiteY0" fmla="*/ 119062 h 397668"/>
              <a:gd name="connsiteX1" fmla="*/ 135731 w 442913"/>
              <a:gd name="connsiteY1" fmla="*/ 397668 h 397668"/>
              <a:gd name="connsiteX2" fmla="*/ 442913 w 442913"/>
              <a:gd name="connsiteY2" fmla="*/ 266700 h 397668"/>
              <a:gd name="connsiteX3" fmla="*/ 328613 w 442913"/>
              <a:gd name="connsiteY3" fmla="*/ 0 h 397668"/>
              <a:gd name="connsiteX4" fmla="*/ 0 w 442913"/>
              <a:gd name="connsiteY4" fmla="*/ 119062 h 397668"/>
              <a:gd name="connsiteX0" fmla="*/ 0 w 442913"/>
              <a:gd name="connsiteY0" fmla="*/ 119062 h 397668"/>
              <a:gd name="connsiteX1" fmla="*/ 135731 w 442913"/>
              <a:gd name="connsiteY1" fmla="*/ 397668 h 397668"/>
              <a:gd name="connsiteX2" fmla="*/ 442913 w 442913"/>
              <a:gd name="connsiteY2" fmla="*/ 266700 h 397668"/>
              <a:gd name="connsiteX3" fmla="*/ 328613 w 442913"/>
              <a:gd name="connsiteY3" fmla="*/ 0 h 397668"/>
              <a:gd name="connsiteX4" fmla="*/ 0 w 442913"/>
              <a:gd name="connsiteY4" fmla="*/ 119062 h 397668"/>
              <a:gd name="connsiteX0" fmla="*/ 0 w 442913"/>
              <a:gd name="connsiteY0" fmla="*/ 119062 h 397668"/>
              <a:gd name="connsiteX1" fmla="*/ 135731 w 442913"/>
              <a:gd name="connsiteY1" fmla="*/ 397668 h 397668"/>
              <a:gd name="connsiteX2" fmla="*/ 442913 w 442913"/>
              <a:gd name="connsiteY2" fmla="*/ 266700 h 397668"/>
              <a:gd name="connsiteX3" fmla="*/ 328613 w 442913"/>
              <a:gd name="connsiteY3" fmla="*/ 0 h 397668"/>
              <a:gd name="connsiteX4" fmla="*/ 0 w 442913"/>
              <a:gd name="connsiteY4" fmla="*/ 119062 h 397668"/>
              <a:gd name="connsiteX0" fmla="*/ 0 w 442913"/>
              <a:gd name="connsiteY0" fmla="*/ 114299 h 392905"/>
              <a:gd name="connsiteX1" fmla="*/ 135731 w 442913"/>
              <a:gd name="connsiteY1" fmla="*/ 392905 h 392905"/>
              <a:gd name="connsiteX2" fmla="*/ 442913 w 442913"/>
              <a:gd name="connsiteY2" fmla="*/ 261937 h 392905"/>
              <a:gd name="connsiteX3" fmla="*/ 288131 w 442913"/>
              <a:gd name="connsiteY3" fmla="*/ 0 h 392905"/>
              <a:gd name="connsiteX4" fmla="*/ 0 w 442913"/>
              <a:gd name="connsiteY4" fmla="*/ 114299 h 392905"/>
              <a:gd name="connsiteX0" fmla="*/ 0 w 442913"/>
              <a:gd name="connsiteY0" fmla="*/ 114299 h 392905"/>
              <a:gd name="connsiteX1" fmla="*/ 135731 w 442913"/>
              <a:gd name="connsiteY1" fmla="*/ 392905 h 392905"/>
              <a:gd name="connsiteX2" fmla="*/ 442913 w 442913"/>
              <a:gd name="connsiteY2" fmla="*/ 261937 h 392905"/>
              <a:gd name="connsiteX3" fmla="*/ 288131 w 442913"/>
              <a:gd name="connsiteY3" fmla="*/ 0 h 392905"/>
              <a:gd name="connsiteX4" fmla="*/ 0 w 442913"/>
              <a:gd name="connsiteY4" fmla="*/ 114299 h 392905"/>
              <a:gd name="connsiteX0" fmla="*/ 0 w 442913"/>
              <a:gd name="connsiteY0" fmla="*/ 119061 h 397667"/>
              <a:gd name="connsiteX1" fmla="*/ 135731 w 442913"/>
              <a:gd name="connsiteY1" fmla="*/ 397667 h 397667"/>
              <a:gd name="connsiteX2" fmla="*/ 442913 w 442913"/>
              <a:gd name="connsiteY2" fmla="*/ 266699 h 397667"/>
              <a:gd name="connsiteX3" fmla="*/ 295274 w 442913"/>
              <a:gd name="connsiteY3" fmla="*/ 0 h 397667"/>
              <a:gd name="connsiteX4" fmla="*/ 0 w 442913"/>
              <a:gd name="connsiteY4" fmla="*/ 119061 h 397667"/>
              <a:gd name="connsiteX0" fmla="*/ 0 w 442913"/>
              <a:gd name="connsiteY0" fmla="*/ 119061 h 397667"/>
              <a:gd name="connsiteX1" fmla="*/ 135731 w 442913"/>
              <a:gd name="connsiteY1" fmla="*/ 397667 h 397667"/>
              <a:gd name="connsiteX2" fmla="*/ 442913 w 442913"/>
              <a:gd name="connsiteY2" fmla="*/ 266699 h 397667"/>
              <a:gd name="connsiteX3" fmla="*/ 295274 w 442913"/>
              <a:gd name="connsiteY3" fmla="*/ 0 h 397667"/>
              <a:gd name="connsiteX4" fmla="*/ 0 w 442913"/>
              <a:gd name="connsiteY4" fmla="*/ 119061 h 397667"/>
              <a:gd name="connsiteX0" fmla="*/ 0 w 428626"/>
              <a:gd name="connsiteY0" fmla="*/ 119061 h 397667"/>
              <a:gd name="connsiteX1" fmla="*/ 135731 w 428626"/>
              <a:gd name="connsiteY1" fmla="*/ 397667 h 397667"/>
              <a:gd name="connsiteX2" fmla="*/ 428626 w 428626"/>
              <a:gd name="connsiteY2" fmla="*/ 280987 h 397667"/>
              <a:gd name="connsiteX3" fmla="*/ 295274 w 428626"/>
              <a:gd name="connsiteY3" fmla="*/ 0 h 397667"/>
              <a:gd name="connsiteX4" fmla="*/ 0 w 428626"/>
              <a:gd name="connsiteY4" fmla="*/ 119061 h 397667"/>
              <a:gd name="connsiteX0" fmla="*/ 0 w 428626"/>
              <a:gd name="connsiteY0" fmla="*/ 119061 h 397667"/>
              <a:gd name="connsiteX1" fmla="*/ 135731 w 428626"/>
              <a:gd name="connsiteY1" fmla="*/ 397667 h 397667"/>
              <a:gd name="connsiteX2" fmla="*/ 428626 w 428626"/>
              <a:gd name="connsiteY2" fmla="*/ 280987 h 397667"/>
              <a:gd name="connsiteX3" fmla="*/ 295274 w 428626"/>
              <a:gd name="connsiteY3" fmla="*/ 0 h 397667"/>
              <a:gd name="connsiteX4" fmla="*/ 0 w 428626"/>
              <a:gd name="connsiteY4" fmla="*/ 119061 h 397667"/>
              <a:gd name="connsiteX0" fmla="*/ 0 w 428626"/>
              <a:gd name="connsiteY0" fmla="*/ 119061 h 397667"/>
              <a:gd name="connsiteX1" fmla="*/ 135731 w 428626"/>
              <a:gd name="connsiteY1" fmla="*/ 397667 h 397667"/>
              <a:gd name="connsiteX2" fmla="*/ 428626 w 428626"/>
              <a:gd name="connsiteY2" fmla="*/ 280987 h 397667"/>
              <a:gd name="connsiteX3" fmla="*/ 295274 w 428626"/>
              <a:gd name="connsiteY3" fmla="*/ 0 h 397667"/>
              <a:gd name="connsiteX4" fmla="*/ 0 w 428626"/>
              <a:gd name="connsiteY4" fmla="*/ 119061 h 397667"/>
              <a:gd name="connsiteX0" fmla="*/ 0 w 428626"/>
              <a:gd name="connsiteY0" fmla="*/ 119061 h 397667"/>
              <a:gd name="connsiteX1" fmla="*/ 135731 w 428626"/>
              <a:gd name="connsiteY1" fmla="*/ 397667 h 397667"/>
              <a:gd name="connsiteX2" fmla="*/ 428626 w 428626"/>
              <a:gd name="connsiteY2" fmla="*/ 280987 h 397667"/>
              <a:gd name="connsiteX3" fmla="*/ 295274 w 428626"/>
              <a:gd name="connsiteY3" fmla="*/ 0 h 397667"/>
              <a:gd name="connsiteX4" fmla="*/ 0 w 428626"/>
              <a:gd name="connsiteY4" fmla="*/ 119061 h 397667"/>
              <a:gd name="connsiteX0" fmla="*/ 0 w 428626"/>
              <a:gd name="connsiteY0" fmla="*/ 119061 h 397667"/>
              <a:gd name="connsiteX1" fmla="*/ 135731 w 428626"/>
              <a:gd name="connsiteY1" fmla="*/ 397667 h 397667"/>
              <a:gd name="connsiteX2" fmla="*/ 428626 w 428626"/>
              <a:gd name="connsiteY2" fmla="*/ 280987 h 397667"/>
              <a:gd name="connsiteX3" fmla="*/ 295274 w 428626"/>
              <a:gd name="connsiteY3" fmla="*/ 0 h 397667"/>
              <a:gd name="connsiteX4" fmla="*/ 0 w 428626"/>
              <a:gd name="connsiteY4" fmla="*/ 119061 h 397667"/>
              <a:gd name="connsiteX0" fmla="*/ 0 w 428626"/>
              <a:gd name="connsiteY0" fmla="*/ 119061 h 397667"/>
              <a:gd name="connsiteX1" fmla="*/ 135731 w 428626"/>
              <a:gd name="connsiteY1" fmla="*/ 397667 h 397667"/>
              <a:gd name="connsiteX2" fmla="*/ 428626 w 428626"/>
              <a:gd name="connsiteY2" fmla="*/ 280987 h 397667"/>
              <a:gd name="connsiteX3" fmla="*/ 295274 w 428626"/>
              <a:gd name="connsiteY3" fmla="*/ 0 h 397667"/>
              <a:gd name="connsiteX4" fmla="*/ 0 w 428626"/>
              <a:gd name="connsiteY4" fmla="*/ 119061 h 397667"/>
              <a:gd name="connsiteX0" fmla="*/ 0 w 428626"/>
              <a:gd name="connsiteY0" fmla="*/ 119061 h 397667"/>
              <a:gd name="connsiteX1" fmla="*/ 135731 w 428626"/>
              <a:gd name="connsiteY1" fmla="*/ 397667 h 397667"/>
              <a:gd name="connsiteX2" fmla="*/ 428626 w 428626"/>
              <a:gd name="connsiteY2" fmla="*/ 280987 h 397667"/>
              <a:gd name="connsiteX3" fmla="*/ 295274 w 428626"/>
              <a:gd name="connsiteY3" fmla="*/ 0 h 397667"/>
              <a:gd name="connsiteX4" fmla="*/ 0 w 428626"/>
              <a:gd name="connsiteY4" fmla="*/ 119061 h 397667"/>
              <a:gd name="connsiteX0" fmla="*/ 0 w 428626"/>
              <a:gd name="connsiteY0" fmla="*/ 119061 h 397667"/>
              <a:gd name="connsiteX1" fmla="*/ 135731 w 428626"/>
              <a:gd name="connsiteY1" fmla="*/ 397667 h 397667"/>
              <a:gd name="connsiteX2" fmla="*/ 428626 w 428626"/>
              <a:gd name="connsiteY2" fmla="*/ 280987 h 397667"/>
              <a:gd name="connsiteX3" fmla="*/ 295274 w 428626"/>
              <a:gd name="connsiteY3" fmla="*/ 0 h 397667"/>
              <a:gd name="connsiteX4" fmla="*/ 0 w 428626"/>
              <a:gd name="connsiteY4" fmla="*/ 119061 h 397667"/>
              <a:gd name="connsiteX0" fmla="*/ 0 w 428626"/>
              <a:gd name="connsiteY0" fmla="*/ 119061 h 397667"/>
              <a:gd name="connsiteX1" fmla="*/ 135731 w 428626"/>
              <a:gd name="connsiteY1" fmla="*/ 397667 h 397667"/>
              <a:gd name="connsiteX2" fmla="*/ 428626 w 428626"/>
              <a:gd name="connsiteY2" fmla="*/ 280987 h 397667"/>
              <a:gd name="connsiteX3" fmla="*/ 295274 w 428626"/>
              <a:gd name="connsiteY3" fmla="*/ 0 h 397667"/>
              <a:gd name="connsiteX4" fmla="*/ 0 w 428626"/>
              <a:gd name="connsiteY4" fmla="*/ 119061 h 397667"/>
              <a:gd name="connsiteX0" fmla="*/ 0 w 421482"/>
              <a:gd name="connsiteY0" fmla="*/ 130967 h 397667"/>
              <a:gd name="connsiteX1" fmla="*/ 128587 w 421482"/>
              <a:gd name="connsiteY1" fmla="*/ 397667 h 397667"/>
              <a:gd name="connsiteX2" fmla="*/ 421482 w 421482"/>
              <a:gd name="connsiteY2" fmla="*/ 280987 h 397667"/>
              <a:gd name="connsiteX3" fmla="*/ 288130 w 421482"/>
              <a:gd name="connsiteY3" fmla="*/ 0 h 397667"/>
              <a:gd name="connsiteX4" fmla="*/ 0 w 421482"/>
              <a:gd name="connsiteY4" fmla="*/ 130967 h 39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482" h="397667">
                <a:moveTo>
                  <a:pt x="0" y="130967"/>
                </a:moveTo>
                <a:cubicBezTo>
                  <a:pt x="92869" y="200023"/>
                  <a:pt x="100012" y="283367"/>
                  <a:pt x="128587" y="397667"/>
                </a:cubicBezTo>
                <a:cubicBezTo>
                  <a:pt x="264319" y="375443"/>
                  <a:pt x="350044" y="348455"/>
                  <a:pt x="421482" y="280987"/>
                </a:cubicBezTo>
                <a:cubicBezTo>
                  <a:pt x="393700" y="151607"/>
                  <a:pt x="375443" y="69850"/>
                  <a:pt x="288130" y="0"/>
                </a:cubicBezTo>
                <a:cubicBezTo>
                  <a:pt x="232567" y="50007"/>
                  <a:pt x="138907" y="104773"/>
                  <a:pt x="0" y="130967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2241B4DD-2C07-41FB-B37D-F08DF31ADAC6}"/>
              </a:ext>
            </a:extLst>
          </p:cNvPr>
          <p:cNvGrpSpPr/>
          <p:nvPr/>
        </p:nvGrpSpPr>
        <p:grpSpPr>
          <a:xfrm rot="19131284">
            <a:off x="5962894" y="1739784"/>
            <a:ext cx="1373916" cy="1296286"/>
            <a:chOff x="4917430" y="2181594"/>
            <a:chExt cx="1373916" cy="1296286"/>
          </a:xfrm>
        </p:grpSpPr>
        <p:sp>
          <p:nvSpPr>
            <p:cNvPr id="102" name="フリーフォーム: 図形 101">
              <a:extLst>
                <a:ext uri="{FF2B5EF4-FFF2-40B4-BE49-F238E27FC236}">
                  <a16:creationId xmlns:a16="http://schemas.microsoft.com/office/drawing/2014/main" id="{4CB36376-D72F-40CB-9FBB-E66D73349ACD}"/>
                </a:ext>
              </a:extLst>
            </p:cNvPr>
            <p:cNvSpPr/>
            <p:nvPr/>
          </p:nvSpPr>
          <p:spPr>
            <a:xfrm>
              <a:off x="4917430" y="2181594"/>
              <a:ext cx="1373916" cy="1296286"/>
            </a:xfrm>
            <a:custGeom>
              <a:avLst/>
              <a:gdLst>
                <a:gd name="connsiteX0" fmla="*/ 0 w 442913"/>
                <a:gd name="connsiteY0" fmla="*/ 119062 h 381000"/>
                <a:gd name="connsiteX1" fmla="*/ 123825 w 442913"/>
                <a:gd name="connsiteY1" fmla="*/ 381000 h 381000"/>
                <a:gd name="connsiteX2" fmla="*/ 442913 w 442913"/>
                <a:gd name="connsiteY2" fmla="*/ 266700 h 381000"/>
                <a:gd name="connsiteX3" fmla="*/ 328613 w 442913"/>
                <a:gd name="connsiteY3" fmla="*/ 0 h 381000"/>
                <a:gd name="connsiteX4" fmla="*/ 0 w 442913"/>
                <a:gd name="connsiteY4" fmla="*/ 119062 h 381000"/>
                <a:gd name="connsiteX0" fmla="*/ 0 w 442913"/>
                <a:gd name="connsiteY0" fmla="*/ 119062 h 397668"/>
                <a:gd name="connsiteX1" fmla="*/ 135731 w 442913"/>
                <a:gd name="connsiteY1" fmla="*/ 397668 h 397668"/>
                <a:gd name="connsiteX2" fmla="*/ 442913 w 442913"/>
                <a:gd name="connsiteY2" fmla="*/ 266700 h 397668"/>
                <a:gd name="connsiteX3" fmla="*/ 328613 w 442913"/>
                <a:gd name="connsiteY3" fmla="*/ 0 h 397668"/>
                <a:gd name="connsiteX4" fmla="*/ 0 w 442913"/>
                <a:gd name="connsiteY4" fmla="*/ 119062 h 397668"/>
                <a:gd name="connsiteX0" fmla="*/ 0 w 442913"/>
                <a:gd name="connsiteY0" fmla="*/ 119062 h 397668"/>
                <a:gd name="connsiteX1" fmla="*/ 135731 w 442913"/>
                <a:gd name="connsiteY1" fmla="*/ 397668 h 397668"/>
                <a:gd name="connsiteX2" fmla="*/ 442913 w 442913"/>
                <a:gd name="connsiteY2" fmla="*/ 266700 h 397668"/>
                <a:gd name="connsiteX3" fmla="*/ 328613 w 442913"/>
                <a:gd name="connsiteY3" fmla="*/ 0 h 397668"/>
                <a:gd name="connsiteX4" fmla="*/ 0 w 442913"/>
                <a:gd name="connsiteY4" fmla="*/ 119062 h 397668"/>
                <a:gd name="connsiteX0" fmla="*/ 0 w 442913"/>
                <a:gd name="connsiteY0" fmla="*/ 119062 h 397668"/>
                <a:gd name="connsiteX1" fmla="*/ 135731 w 442913"/>
                <a:gd name="connsiteY1" fmla="*/ 397668 h 397668"/>
                <a:gd name="connsiteX2" fmla="*/ 442913 w 442913"/>
                <a:gd name="connsiteY2" fmla="*/ 266700 h 397668"/>
                <a:gd name="connsiteX3" fmla="*/ 328613 w 442913"/>
                <a:gd name="connsiteY3" fmla="*/ 0 h 397668"/>
                <a:gd name="connsiteX4" fmla="*/ 0 w 442913"/>
                <a:gd name="connsiteY4" fmla="*/ 119062 h 397668"/>
                <a:gd name="connsiteX0" fmla="*/ 0 w 442913"/>
                <a:gd name="connsiteY0" fmla="*/ 114299 h 392905"/>
                <a:gd name="connsiteX1" fmla="*/ 135731 w 442913"/>
                <a:gd name="connsiteY1" fmla="*/ 392905 h 392905"/>
                <a:gd name="connsiteX2" fmla="*/ 442913 w 442913"/>
                <a:gd name="connsiteY2" fmla="*/ 261937 h 392905"/>
                <a:gd name="connsiteX3" fmla="*/ 288131 w 442913"/>
                <a:gd name="connsiteY3" fmla="*/ 0 h 392905"/>
                <a:gd name="connsiteX4" fmla="*/ 0 w 442913"/>
                <a:gd name="connsiteY4" fmla="*/ 114299 h 392905"/>
                <a:gd name="connsiteX0" fmla="*/ 0 w 442913"/>
                <a:gd name="connsiteY0" fmla="*/ 114299 h 392905"/>
                <a:gd name="connsiteX1" fmla="*/ 135731 w 442913"/>
                <a:gd name="connsiteY1" fmla="*/ 392905 h 392905"/>
                <a:gd name="connsiteX2" fmla="*/ 442913 w 442913"/>
                <a:gd name="connsiteY2" fmla="*/ 261937 h 392905"/>
                <a:gd name="connsiteX3" fmla="*/ 288131 w 442913"/>
                <a:gd name="connsiteY3" fmla="*/ 0 h 392905"/>
                <a:gd name="connsiteX4" fmla="*/ 0 w 442913"/>
                <a:gd name="connsiteY4" fmla="*/ 114299 h 392905"/>
                <a:gd name="connsiteX0" fmla="*/ 0 w 442913"/>
                <a:gd name="connsiteY0" fmla="*/ 119061 h 397667"/>
                <a:gd name="connsiteX1" fmla="*/ 135731 w 442913"/>
                <a:gd name="connsiteY1" fmla="*/ 397667 h 397667"/>
                <a:gd name="connsiteX2" fmla="*/ 442913 w 442913"/>
                <a:gd name="connsiteY2" fmla="*/ 266699 h 397667"/>
                <a:gd name="connsiteX3" fmla="*/ 295274 w 442913"/>
                <a:gd name="connsiteY3" fmla="*/ 0 h 397667"/>
                <a:gd name="connsiteX4" fmla="*/ 0 w 442913"/>
                <a:gd name="connsiteY4" fmla="*/ 119061 h 397667"/>
                <a:gd name="connsiteX0" fmla="*/ 0 w 442913"/>
                <a:gd name="connsiteY0" fmla="*/ 119061 h 397667"/>
                <a:gd name="connsiteX1" fmla="*/ 135731 w 442913"/>
                <a:gd name="connsiteY1" fmla="*/ 397667 h 397667"/>
                <a:gd name="connsiteX2" fmla="*/ 442913 w 442913"/>
                <a:gd name="connsiteY2" fmla="*/ 266699 h 397667"/>
                <a:gd name="connsiteX3" fmla="*/ 295274 w 442913"/>
                <a:gd name="connsiteY3" fmla="*/ 0 h 397667"/>
                <a:gd name="connsiteX4" fmla="*/ 0 w 442913"/>
                <a:gd name="connsiteY4" fmla="*/ 119061 h 397667"/>
                <a:gd name="connsiteX0" fmla="*/ 0 w 428626"/>
                <a:gd name="connsiteY0" fmla="*/ 119061 h 397667"/>
                <a:gd name="connsiteX1" fmla="*/ 135731 w 428626"/>
                <a:gd name="connsiteY1" fmla="*/ 397667 h 397667"/>
                <a:gd name="connsiteX2" fmla="*/ 428626 w 428626"/>
                <a:gd name="connsiteY2" fmla="*/ 280987 h 397667"/>
                <a:gd name="connsiteX3" fmla="*/ 295274 w 428626"/>
                <a:gd name="connsiteY3" fmla="*/ 0 h 397667"/>
                <a:gd name="connsiteX4" fmla="*/ 0 w 428626"/>
                <a:gd name="connsiteY4" fmla="*/ 119061 h 397667"/>
                <a:gd name="connsiteX0" fmla="*/ 0 w 428626"/>
                <a:gd name="connsiteY0" fmla="*/ 119061 h 397667"/>
                <a:gd name="connsiteX1" fmla="*/ 135731 w 428626"/>
                <a:gd name="connsiteY1" fmla="*/ 397667 h 397667"/>
                <a:gd name="connsiteX2" fmla="*/ 428626 w 428626"/>
                <a:gd name="connsiteY2" fmla="*/ 280987 h 397667"/>
                <a:gd name="connsiteX3" fmla="*/ 295274 w 428626"/>
                <a:gd name="connsiteY3" fmla="*/ 0 h 397667"/>
                <a:gd name="connsiteX4" fmla="*/ 0 w 428626"/>
                <a:gd name="connsiteY4" fmla="*/ 119061 h 397667"/>
                <a:gd name="connsiteX0" fmla="*/ 0 w 428626"/>
                <a:gd name="connsiteY0" fmla="*/ 119061 h 397667"/>
                <a:gd name="connsiteX1" fmla="*/ 135731 w 428626"/>
                <a:gd name="connsiteY1" fmla="*/ 397667 h 397667"/>
                <a:gd name="connsiteX2" fmla="*/ 428626 w 428626"/>
                <a:gd name="connsiteY2" fmla="*/ 280987 h 397667"/>
                <a:gd name="connsiteX3" fmla="*/ 295274 w 428626"/>
                <a:gd name="connsiteY3" fmla="*/ 0 h 397667"/>
                <a:gd name="connsiteX4" fmla="*/ 0 w 428626"/>
                <a:gd name="connsiteY4" fmla="*/ 119061 h 397667"/>
                <a:gd name="connsiteX0" fmla="*/ 0 w 428626"/>
                <a:gd name="connsiteY0" fmla="*/ 119061 h 397667"/>
                <a:gd name="connsiteX1" fmla="*/ 135731 w 428626"/>
                <a:gd name="connsiteY1" fmla="*/ 397667 h 397667"/>
                <a:gd name="connsiteX2" fmla="*/ 428626 w 428626"/>
                <a:gd name="connsiteY2" fmla="*/ 280987 h 397667"/>
                <a:gd name="connsiteX3" fmla="*/ 295274 w 428626"/>
                <a:gd name="connsiteY3" fmla="*/ 0 h 397667"/>
                <a:gd name="connsiteX4" fmla="*/ 0 w 428626"/>
                <a:gd name="connsiteY4" fmla="*/ 119061 h 397667"/>
                <a:gd name="connsiteX0" fmla="*/ 0 w 428626"/>
                <a:gd name="connsiteY0" fmla="*/ 119061 h 397667"/>
                <a:gd name="connsiteX1" fmla="*/ 135731 w 428626"/>
                <a:gd name="connsiteY1" fmla="*/ 397667 h 397667"/>
                <a:gd name="connsiteX2" fmla="*/ 428626 w 428626"/>
                <a:gd name="connsiteY2" fmla="*/ 280987 h 397667"/>
                <a:gd name="connsiteX3" fmla="*/ 295274 w 428626"/>
                <a:gd name="connsiteY3" fmla="*/ 0 h 397667"/>
                <a:gd name="connsiteX4" fmla="*/ 0 w 428626"/>
                <a:gd name="connsiteY4" fmla="*/ 119061 h 397667"/>
                <a:gd name="connsiteX0" fmla="*/ 0 w 428626"/>
                <a:gd name="connsiteY0" fmla="*/ 119061 h 397667"/>
                <a:gd name="connsiteX1" fmla="*/ 135731 w 428626"/>
                <a:gd name="connsiteY1" fmla="*/ 397667 h 397667"/>
                <a:gd name="connsiteX2" fmla="*/ 428626 w 428626"/>
                <a:gd name="connsiteY2" fmla="*/ 280987 h 397667"/>
                <a:gd name="connsiteX3" fmla="*/ 295274 w 428626"/>
                <a:gd name="connsiteY3" fmla="*/ 0 h 397667"/>
                <a:gd name="connsiteX4" fmla="*/ 0 w 428626"/>
                <a:gd name="connsiteY4" fmla="*/ 119061 h 397667"/>
                <a:gd name="connsiteX0" fmla="*/ 0 w 428626"/>
                <a:gd name="connsiteY0" fmla="*/ 119061 h 397667"/>
                <a:gd name="connsiteX1" fmla="*/ 135731 w 428626"/>
                <a:gd name="connsiteY1" fmla="*/ 397667 h 397667"/>
                <a:gd name="connsiteX2" fmla="*/ 428626 w 428626"/>
                <a:gd name="connsiteY2" fmla="*/ 280987 h 397667"/>
                <a:gd name="connsiteX3" fmla="*/ 295274 w 428626"/>
                <a:gd name="connsiteY3" fmla="*/ 0 h 397667"/>
                <a:gd name="connsiteX4" fmla="*/ 0 w 428626"/>
                <a:gd name="connsiteY4" fmla="*/ 119061 h 397667"/>
                <a:gd name="connsiteX0" fmla="*/ 0 w 428626"/>
                <a:gd name="connsiteY0" fmla="*/ 119061 h 397667"/>
                <a:gd name="connsiteX1" fmla="*/ 135731 w 428626"/>
                <a:gd name="connsiteY1" fmla="*/ 397667 h 397667"/>
                <a:gd name="connsiteX2" fmla="*/ 428626 w 428626"/>
                <a:gd name="connsiteY2" fmla="*/ 280987 h 397667"/>
                <a:gd name="connsiteX3" fmla="*/ 295274 w 428626"/>
                <a:gd name="connsiteY3" fmla="*/ 0 h 397667"/>
                <a:gd name="connsiteX4" fmla="*/ 0 w 428626"/>
                <a:gd name="connsiteY4" fmla="*/ 119061 h 397667"/>
                <a:gd name="connsiteX0" fmla="*/ 0 w 428626"/>
                <a:gd name="connsiteY0" fmla="*/ 119061 h 397667"/>
                <a:gd name="connsiteX1" fmla="*/ 135731 w 428626"/>
                <a:gd name="connsiteY1" fmla="*/ 397667 h 397667"/>
                <a:gd name="connsiteX2" fmla="*/ 428626 w 428626"/>
                <a:gd name="connsiteY2" fmla="*/ 280987 h 397667"/>
                <a:gd name="connsiteX3" fmla="*/ 295274 w 428626"/>
                <a:gd name="connsiteY3" fmla="*/ 0 h 397667"/>
                <a:gd name="connsiteX4" fmla="*/ 0 w 428626"/>
                <a:gd name="connsiteY4" fmla="*/ 119061 h 397667"/>
                <a:gd name="connsiteX0" fmla="*/ 0 w 421482"/>
                <a:gd name="connsiteY0" fmla="*/ 130967 h 397667"/>
                <a:gd name="connsiteX1" fmla="*/ 128587 w 421482"/>
                <a:gd name="connsiteY1" fmla="*/ 397667 h 397667"/>
                <a:gd name="connsiteX2" fmla="*/ 421482 w 421482"/>
                <a:gd name="connsiteY2" fmla="*/ 280987 h 397667"/>
                <a:gd name="connsiteX3" fmla="*/ 288130 w 421482"/>
                <a:gd name="connsiteY3" fmla="*/ 0 h 397667"/>
                <a:gd name="connsiteX4" fmla="*/ 0 w 421482"/>
                <a:gd name="connsiteY4" fmla="*/ 130967 h 39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482" h="397667">
                  <a:moveTo>
                    <a:pt x="0" y="130967"/>
                  </a:moveTo>
                  <a:cubicBezTo>
                    <a:pt x="92869" y="200023"/>
                    <a:pt x="100012" y="283367"/>
                    <a:pt x="128587" y="397667"/>
                  </a:cubicBezTo>
                  <a:cubicBezTo>
                    <a:pt x="264319" y="375443"/>
                    <a:pt x="350044" y="348455"/>
                    <a:pt x="421482" y="280987"/>
                  </a:cubicBezTo>
                  <a:cubicBezTo>
                    <a:pt x="393700" y="151607"/>
                    <a:pt x="375443" y="69850"/>
                    <a:pt x="288130" y="0"/>
                  </a:cubicBezTo>
                  <a:cubicBezTo>
                    <a:pt x="232567" y="50007"/>
                    <a:pt x="138907" y="104773"/>
                    <a:pt x="0" y="130967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フリーフォーム: 図形 102">
              <a:extLst>
                <a:ext uri="{FF2B5EF4-FFF2-40B4-BE49-F238E27FC236}">
                  <a16:creationId xmlns:a16="http://schemas.microsoft.com/office/drawing/2014/main" id="{3CFE38E2-2BBE-44AA-8491-4C6DFD7071C4}"/>
                </a:ext>
              </a:extLst>
            </p:cNvPr>
            <p:cNvSpPr/>
            <p:nvPr/>
          </p:nvSpPr>
          <p:spPr>
            <a:xfrm>
              <a:off x="5096340" y="2348436"/>
              <a:ext cx="920750" cy="434975"/>
            </a:xfrm>
            <a:custGeom>
              <a:avLst/>
              <a:gdLst>
                <a:gd name="connsiteX0" fmla="*/ 0 w 920750"/>
                <a:gd name="connsiteY0" fmla="*/ 434975 h 434975"/>
                <a:gd name="connsiteX1" fmla="*/ 492125 w 920750"/>
                <a:gd name="connsiteY1" fmla="*/ 285750 h 434975"/>
                <a:gd name="connsiteX2" fmla="*/ 920750 w 920750"/>
                <a:gd name="connsiteY2" fmla="*/ 0 h 434975"/>
                <a:gd name="connsiteX0" fmla="*/ 0 w 920750"/>
                <a:gd name="connsiteY0" fmla="*/ 434975 h 434975"/>
                <a:gd name="connsiteX1" fmla="*/ 492125 w 920750"/>
                <a:gd name="connsiteY1" fmla="*/ 285750 h 434975"/>
                <a:gd name="connsiteX2" fmla="*/ 920750 w 920750"/>
                <a:gd name="connsiteY2" fmla="*/ 0 h 434975"/>
                <a:gd name="connsiteX0" fmla="*/ 0 w 920750"/>
                <a:gd name="connsiteY0" fmla="*/ 434975 h 434975"/>
                <a:gd name="connsiteX1" fmla="*/ 514350 w 920750"/>
                <a:gd name="connsiteY1" fmla="*/ 250825 h 434975"/>
                <a:gd name="connsiteX2" fmla="*/ 920750 w 920750"/>
                <a:gd name="connsiteY2" fmla="*/ 0 h 434975"/>
                <a:gd name="connsiteX0" fmla="*/ 0 w 920750"/>
                <a:gd name="connsiteY0" fmla="*/ 434975 h 434975"/>
                <a:gd name="connsiteX1" fmla="*/ 514350 w 920750"/>
                <a:gd name="connsiteY1" fmla="*/ 250825 h 434975"/>
                <a:gd name="connsiteX2" fmla="*/ 920750 w 920750"/>
                <a:gd name="connsiteY2" fmla="*/ 0 h 4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750" h="434975">
                  <a:moveTo>
                    <a:pt x="0" y="434975"/>
                  </a:moveTo>
                  <a:cubicBezTo>
                    <a:pt x="164042" y="385233"/>
                    <a:pt x="390525" y="298450"/>
                    <a:pt x="514350" y="250825"/>
                  </a:cubicBezTo>
                  <a:cubicBezTo>
                    <a:pt x="638175" y="203200"/>
                    <a:pt x="800100" y="114300"/>
                    <a:pt x="92075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フリーフォーム: 図形 103">
              <a:extLst>
                <a:ext uri="{FF2B5EF4-FFF2-40B4-BE49-F238E27FC236}">
                  <a16:creationId xmlns:a16="http://schemas.microsoft.com/office/drawing/2014/main" id="{1A5154F5-C1B1-45D5-B3AF-03F3AC61E085}"/>
                </a:ext>
              </a:extLst>
            </p:cNvPr>
            <p:cNvSpPr/>
            <p:nvPr/>
          </p:nvSpPr>
          <p:spPr>
            <a:xfrm>
              <a:off x="5233468" y="2583481"/>
              <a:ext cx="920750" cy="434975"/>
            </a:xfrm>
            <a:custGeom>
              <a:avLst/>
              <a:gdLst>
                <a:gd name="connsiteX0" fmla="*/ 0 w 920750"/>
                <a:gd name="connsiteY0" fmla="*/ 434975 h 434975"/>
                <a:gd name="connsiteX1" fmla="*/ 492125 w 920750"/>
                <a:gd name="connsiteY1" fmla="*/ 285750 h 434975"/>
                <a:gd name="connsiteX2" fmla="*/ 920750 w 920750"/>
                <a:gd name="connsiteY2" fmla="*/ 0 h 434975"/>
                <a:gd name="connsiteX0" fmla="*/ 0 w 920750"/>
                <a:gd name="connsiteY0" fmla="*/ 434975 h 434975"/>
                <a:gd name="connsiteX1" fmla="*/ 492125 w 920750"/>
                <a:gd name="connsiteY1" fmla="*/ 285750 h 434975"/>
                <a:gd name="connsiteX2" fmla="*/ 920750 w 920750"/>
                <a:gd name="connsiteY2" fmla="*/ 0 h 434975"/>
                <a:gd name="connsiteX0" fmla="*/ 0 w 920750"/>
                <a:gd name="connsiteY0" fmla="*/ 434975 h 434975"/>
                <a:gd name="connsiteX1" fmla="*/ 514350 w 920750"/>
                <a:gd name="connsiteY1" fmla="*/ 250825 h 434975"/>
                <a:gd name="connsiteX2" fmla="*/ 920750 w 920750"/>
                <a:gd name="connsiteY2" fmla="*/ 0 h 434975"/>
                <a:gd name="connsiteX0" fmla="*/ 0 w 920750"/>
                <a:gd name="connsiteY0" fmla="*/ 434975 h 434975"/>
                <a:gd name="connsiteX1" fmla="*/ 514350 w 920750"/>
                <a:gd name="connsiteY1" fmla="*/ 250825 h 434975"/>
                <a:gd name="connsiteX2" fmla="*/ 920750 w 920750"/>
                <a:gd name="connsiteY2" fmla="*/ 0 h 4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750" h="434975">
                  <a:moveTo>
                    <a:pt x="0" y="434975"/>
                  </a:moveTo>
                  <a:cubicBezTo>
                    <a:pt x="164042" y="385233"/>
                    <a:pt x="390525" y="298450"/>
                    <a:pt x="514350" y="250825"/>
                  </a:cubicBezTo>
                  <a:cubicBezTo>
                    <a:pt x="638175" y="203200"/>
                    <a:pt x="800100" y="114300"/>
                    <a:pt x="92075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フリーフォーム: 図形 104">
              <a:extLst>
                <a:ext uri="{FF2B5EF4-FFF2-40B4-BE49-F238E27FC236}">
                  <a16:creationId xmlns:a16="http://schemas.microsoft.com/office/drawing/2014/main" id="{F7366DFC-8EB1-4769-8B7B-752F7708F39A}"/>
                </a:ext>
              </a:extLst>
            </p:cNvPr>
            <p:cNvSpPr/>
            <p:nvPr/>
          </p:nvSpPr>
          <p:spPr>
            <a:xfrm>
              <a:off x="5298485" y="2866231"/>
              <a:ext cx="935037" cy="415925"/>
            </a:xfrm>
            <a:custGeom>
              <a:avLst/>
              <a:gdLst>
                <a:gd name="connsiteX0" fmla="*/ 0 w 920750"/>
                <a:gd name="connsiteY0" fmla="*/ 434975 h 434975"/>
                <a:gd name="connsiteX1" fmla="*/ 492125 w 920750"/>
                <a:gd name="connsiteY1" fmla="*/ 285750 h 434975"/>
                <a:gd name="connsiteX2" fmla="*/ 920750 w 920750"/>
                <a:gd name="connsiteY2" fmla="*/ 0 h 434975"/>
                <a:gd name="connsiteX0" fmla="*/ 0 w 920750"/>
                <a:gd name="connsiteY0" fmla="*/ 434975 h 434975"/>
                <a:gd name="connsiteX1" fmla="*/ 492125 w 920750"/>
                <a:gd name="connsiteY1" fmla="*/ 285750 h 434975"/>
                <a:gd name="connsiteX2" fmla="*/ 920750 w 920750"/>
                <a:gd name="connsiteY2" fmla="*/ 0 h 434975"/>
                <a:gd name="connsiteX0" fmla="*/ 0 w 920750"/>
                <a:gd name="connsiteY0" fmla="*/ 434975 h 434975"/>
                <a:gd name="connsiteX1" fmla="*/ 514350 w 920750"/>
                <a:gd name="connsiteY1" fmla="*/ 250825 h 434975"/>
                <a:gd name="connsiteX2" fmla="*/ 920750 w 920750"/>
                <a:gd name="connsiteY2" fmla="*/ 0 h 434975"/>
                <a:gd name="connsiteX0" fmla="*/ 0 w 920750"/>
                <a:gd name="connsiteY0" fmla="*/ 434975 h 434975"/>
                <a:gd name="connsiteX1" fmla="*/ 514350 w 920750"/>
                <a:gd name="connsiteY1" fmla="*/ 250825 h 434975"/>
                <a:gd name="connsiteX2" fmla="*/ 920750 w 920750"/>
                <a:gd name="connsiteY2" fmla="*/ 0 h 434975"/>
                <a:gd name="connsiteX0" fmla="*/ 0 w 935037"/>
                <a:gd name="connsiteY0" fmla="*/ 415925 h 415925"/>
                <a:gd name="connsiteX1" fmla="*/ 528637 w 935037"/>
                <a:gd name="connsiteY1" fmla="*/ 250825 h 415925"/>
                <a:gd name="connsiteX2" fmla="*/ 935037 w 935037"/>
                <a:gd name="connsiteY2" fmla="*/ 0 h 415925"/>
                <a:gd name="connsiteX0" fmla="*/ 0 w 935037"/>
                <a:gd name="connsiteY0" fmla="*/ 415925 h 415925"/>
                <a:gd name="connsiteX1" fmla="*/ 528637 w 935037"/>
                <a:gd name="connsiteY1" fmla="*/ 250825 h 415925"/>
                <a:gd name="connsiteX2" fmla="*/ 935037 w 935037"/>
                <a:gd name="connsiteY2" fmla="*/ 0 h 41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5037" h="415925">
                  <a:moveTo>
                    <a:pt x="0" y="415925"/>
                  </a:moveTo>
                  <a:cubicBezTo>
                    <a:pt x="225955" y="404283"/>
                    <a:pt x="372798" y="320146"/>
                    <a:pt x="528637" y="250825"/>
                  </a:cubicBezTo>
                  <a:cubicBezTo>
                    <a:pt x="684477" y="181504"/>
                    <a:pt x="814387" y="114300"/>
                    <a:pt x="935037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6" name="フリーフォーム: 図形 105">
              <a:extLst>
                <a:ext uri="{FF2B5EF4-FFF2-40B4-BE49-F238E27FC236}">
                  <a16:creationId xmlns:a16="http://schemas.microsoft.com/office/drawing/2014/main" id="{61BEE2FB-5314-452E-A1B7-2C143594EE53}"/>
                </a:ext>
              </a:extLst>
            </p:cNvPr>
            <p:cNvSpPr/>
            <p:nvPr/>
          </p:nvSpPr>
          <p:spPr>
            <a:xfrm>
              <a:off x="5175644" y="2549256"/>
              <a:ext cx="395287" cy="883444"/>
            </a:xfrm>
            <a:custGeom>
              <a:avLst/>
              <a:gdLst>
                <a:gd name="connsiteX0" fmla="*/ 0 w 366712"/>
                <a:gd name="connsiteY0" fmla="*/ 0 h 890587"/>
                <a:gd name="connsiteX1" fmla="*/ 209550 w 366712"/>
                <a:gd name="connsiteY1" fmla="*/ 280987 h 890587"/>
                <a:gd name="connsiteX2" fmla="*/ 366712 w 366712"/>
                <a:gd name="connsiteY2" fmla="*/ 890587 h 890587"/>
                <a:gd name="connsiteX0" fmla="*/ 0 w 366712"/>
                <a:gd name="connsiteY0" fmla="*/ 0 h 890587"/>
                <a:gd name="connsiteX1" fmla="*/ 209550 w 366712"/>
                <a:gd name="connsiteY1" fmla="*/ 280987 h 890587"/>
                <a:gd name="connsiteX2" fmla="*/ 366712 w 366712"/>
                <a:gd name="connsiteY2" fmla="*/ 890587 h 890587"/>
                <a:gd name="connsiteX0" fmla="*/ 0 w 366712"/>
                <a:gd name="connsiteY0" fmla="*/ 0 h 890587"/>
                <a:gd name="connsiteX1" fmla="*/ 209550 w 366712"/>
                <a:gd name="connsiteY1" fmla="*/ 280987 h 890587"/>
                <a:gd name="connsiteX2" fmla="*/ 366712 w 366712"/>
                <a:gd name="connsiteY2" fmla="*/ 890587 h 890587"/>
                <a:gd name="connsiteX0" fmla="*/ 0 w 366712"/>
                <a:gd name="connsiteY0" fmla="*/ 0 h 890587"/>
                <a:gd name="connsiteX1" fmla="*/ 223837 w 366712"/>
                <a:gd name="connsiteY1" fmla="*/ 273843 h 890587"/>
                <a:gd name="connsiteX2" fmla="*/ 366712 w 366712"/>
                <a:gd name="connsiteY2" fmla="*/ 890587 h 890587"/>
                <a:gd name="connsiteX0" fmla="*/ 0 w 366712"/>
                <a:gd name="connsiteY0" fmla="*/ 0 h 890587"/>
                <a:gd name="connsiteX1" fmla="*/ 223837 w 366712"/>
                <a:gd name="connsiteY1" fmla="*/ 273843 h 890587"/>
                <a:gd name="connsiteX2" fmla="*/ 366712 w 366712"/>
                <a:gd name="connsiteY2" fmla="*/ 890587 h 890587"/>
                <a:gd name="connsiteX0" fmla="*/ 0 w 366712"/>
                <a:gd name="connsiteY0" fmla="*/ 0 h 890587"/>
                <a:gd name="connsiteX1" fmla="*/ 223837 w 366712"/>
                <a:gd name="connsiteY1" fmla="*/ 273843 h 890587"/>
                <a:gd name="connsiteX2" fmla="*/ 366712 w 366712"/>
                <a:gd name="connsiteY2" fmla="*/ 890587 h 890587"/>
                <a:gd name="connsiteX0" fmla="*/ 0 w 395287"/>
                <a:gd name="connsiteY0" fmla="*/ 0 h 883444"/>
                <a:gd name="connsiteX1" fmla="*/ 223837 w 395287"/>
                <a:gd name="connsiteY1" fmla="*/ 273843 h 883444"/>
                <a:gd name="connsiteX2" fmla="*/ 395287 w 395287"/>
                <a:gd name="connsiteY2" fmla="*/ 883444 h 883444"/>
                <a:gd name="connsiteX0" fmla="*/ 0 w 395287"/>
                <a:gd name="connsiteY0" fmla="*/ 0 h 883444"/>
                <a:gd name="connsiteX1" fmla="*/ 223837 w 395287"/>
                <a:gd name="connsiteY1" fmla="*/ 273843 h 883444"/>
                <a:gd name="connsiteX2" fmla="*/ 395287 w 395287"/>
                <a:gd name="connsiteY2" fmla="*/ 883444 h 88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5287" h="883444">
                  <a:moveTo>
                    <a:pt x="0" y="0"/>
                  </a:moveTo>
                  <a:cubicBezTo>
                    <a:pt x="98425" y="91280"/>
                    <a:pt x="191293" y="178990"/>
                    <a:pt x="223837" y="273843"/>
                  </a:cubicBezTo>
                  <a:cubicBezTo>
                    <a:pt x="256381" y="368696"/>
                    <a:pt x="371475" y="680244"/>
                    <a:pt x="395287" y="88344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フリーフォーム: 図形 106">
              <a:extLst>
                <a:ext uri="{FF2B5EF4-FFF2-40B4-BE49-F238E27FC236}">
                  <a16:creationId xmlns:a16="http://schemas.microsoft.com/office/drawing/2014/main" id="{330B83D1-554B-4247-9F99-32BF07D24859}"/>
                </a:ext>
              </a:extLst>
            </p:cNvPr>
            <p:cNvSpPr/>
            <p:nvPr/>
          </p:nvSpPr>
          <p:spPr>
            <a:xfrm>
              <a:off x="5424085" y="2448905"/>
              <a:ext cx="409575" cy="902494"/>
            </a:xfrm>
            <a:custGeom>
              <a:avLst/>
              <a:gdLst>
                <a:gd name="connsiteX0" fmla="*/ 0 w 366712"/>
                <a:gd name="connsiteY0" fmla="*/ 0 h 890587"/>
                <a:gd name="connsiteX1" fmla="*/ 209550 w 366712"/>
                <a:gd name="connsiteY1" fmla="*/ 280987 h 890587"/>
                <a:gd name="connsiteX2" fmla="*/ 366712 w 366712"/>
                <a:gd name="connsiteY2" fmla="*/ 890587 h 890587"/>
                <a:gd name="connsiteX0" fmla="*/ 0 w 366712"/>
                <a:gd name="connsiteY0" fmla="*/ 0 h 890587"/>
                <a:gd name="connsiteX1" fmla="*/ 209550 w 366712"/>
                <a:gd name="connsiteY1" fmla="*/ 280987 h 890587"/>
                <a:gd name="connsiteX2" fmla="*/ 366712 w 366712"/>
                <a:gd name="connsiteY2" fmla="*/ 890587 h 890587"/>
                <a:gd name="connsiteX0" fmla="*/ 0 w 366712"/>
                <a:gd name="connsiteY0" fmla="*/ 0 h 890587"/>
                <a:gd name="connsiteX1" fmla="*/ 209550 w 366712"/>
                <a:gd name="connsiteY1" fmla="*/ 280987 h 890587"/>
                <a:gd name="connsiteX2" fmla="*/ 366712 w 366712"/>
                <a:gd name="connsiteY2" fmla="*/ 890587 h 890587"/>
                <a:gd name="connsiteX0" fmla="*/ 0 w 366712"/>
                <a:gd name="connsiteY0" fmla="*/ 0 h 890587"/>
                <a:gd name="connsiteX1" fmla="*/ 223837 w 366712"/>
                <a:gd name="connsiteY1" fmla="*/ 273843 h 890587"/>
                <a:gd name="connsiteX2" fmla="*/ 366712 w 366712"/>
                <a:gd name="connsiteY2" fmla="*/ 890587 h 890587"/>
                <a:gd name="connsiteX0" fmla="*/ 0 w 366712"/>
                <a:gd name="connsiteY0" fmla="*/ 0 h 890587"/>
                <a:gd name="connsiteX1" fmla="*/ 223837 w 366712"/>
                <a:gd name="connsiteY1" fmla="*/ 273843 h 890587"/>
                <a:gd name="connsiteX2" fmla="*/ 366712 w 366712"/>
                <a:gd name="connsiteY2" fmla="*/ 890587 h 890587"/>
                <a:gd name="connsiteX0" fmla="*/ 0 w 366712"/>
                <a:gd name="connsiteY0" fmla="*/ 0 h 890587"/>
                <a:gd name="connsiteX1" fmla="*/ 223837 w 366712"/>
                <a:gd name="connsiteY1" fmla="*/ 273843 h 890587"/>
                <a:gd name="connsiteX2" fmla="*/ 366712 w 366712"/>
                <a:gd name="connsiteY2" fmla="*/ 890587 h 890587"/>
                <a:gd name="connsiteX0" fmla="*/ 0 w 395287"/>
                <a:gd name="connsiteY0" fmla="*/ 0 h 883444"/>
                <a:gd name="connsiteX1" fmla="*/ 223837 w 395287"/>
                <a:gd name="connsiteY1" fmla="*/ 273843 h 883444"/>
                <a:gd name="connsiteX2" fmla="*/ 395287 w 395287"/>
                <a:gd name="connsiteY2" fmla="*/ 883444 h 883444"/>
                <a:gd name="connsiteX0" fmla="*/ 0 w 395287"/>
                <a:gd name="connsiteY0" fmla="*/ 0 h 883444"/>
                <a:gd name="connsiteX1" fmla="*/ 223837 w 395287"/>
                <a:gd name="connsiteY1" fmla="*/ 273843 h 883444"/>
                <a:gd name="connsiteX2" fmla="*/ 395287 w 395287"/>
                <a:gd name="connsiteY2" fmla="*/ 883444 h 883444"/>
                <a:gd name="connsiteX0" fmla="*/ 0 w 409575"/>
                <a:gd name="connsiteY0" fmla="*/ 0 h 902494"/>
                <a:gd name="connsiteX1" fmla="*/ 223837 w 409575"/>
                <a:gd name="connsiteY1" fmla="*/ 273843 h 902494"/>
                <a:gd name="connsiteX2" fmla="*/ 409575 w 409575"/>
                <a:gd name="connsiteY2" fmla="*/ 902494 h 902494"/>
                <a:gd name="connsiteX0" fmla="*/ 0 w 409575"/>
                <a:gd name="connsiteY0" fmla="*/ 0 h 902494"/>
                <a:gd name="connsiteX1" fmla="*/ 223837 w 409575"/>
                <a:gd name="connsiteY1" fmla="*/ 273843 h 902494"/>
                <a:gd name="connsiteX2" fmla="*/ 409575 w 409575"/>
                <a:gd name="connsiteY2" fmla="*/ 902494 h 90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575" h="902494">
                  <a:moveTo>
                    <a:pt x="0" y="0"/>
                  </a:moveTo>
                  <a:cubicBezTo>
                    <a:pt x="98425" y="91280"/>
                    <a:pt x="155575" y="123427"/>
                    <a:pt x="223837" y="273843"/>
                  </a:cubicBezTo>
                  <a:cubicBezTo>
                    <a:pt x="292099" y="424259"/>
                    <a:pt x="407194" y="718344"/>
                    <a:pt x="409575" y="90249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フリーフォーム: 図形 107">
              <a:extLst>
                <a:ext uri="{FF2B5EF4-FFF2-40B4-BE49-F238E27FC236}">
                  <a16:creationId xmlns:a16="http://schemas.microsoft.com/office/drawing/2014/main" id="{D159D117-79EA-492E-90C9-A1382273F522}"/>
                </a:ext>
              </a:extLst>
            </p:cNvPr>
            <p:cNvSpPr/>
            <p:nvPr/>
          </p:nvSpPr>
          <p:spPr>
            <a:xfrm>
              <a:off x="5651930" y="2336583"/>
              <a:ext cx="433387" cy="921544"/>
            </a:xfrm>
            <a:custGeom>
              <a:avLst/>
              <a:gdLst>
                <a:gd name="connsiteX0" fmla="*/ 0 w 366712"/>
                <a:gd name="connsiteY0" fmla="*/ 0 h 890587"/>
                <a:gd name="connsiteX1" fmla="*/ 209550 w 366712"/>
                <a:gd name="connsiteY1" fmla="*/ 280987 h 890587"/>
                <a:gd name="connsiteX2" fmla="*/ 366712 w 366712"/>
                <a:gd name="connsiteY2" fmla="*/ 890587 h 890587"/>
                <a:gd name="connsiteX0" fmla="*/ 0 w 366712"/>
                <a:gd name="connsiteY0" fmla="*/ 0 h 890587"/>
                <a:gd name="connsiteX1" fmla="*/ 209550 w 366712"/>
                <a:gd name="connsiteY1" fmla="*/ 280987 h 890587"/>
                <a:gd name="connsiteX2" fmla="*/ 366712 w 366712"/>
                <a:gd name="connsiteY2" fmla="*/ 890587 h 890587"/>
                <a:gd name="connsiteX0" fmla="*/ 0 w 366712"/>
                <a:gd name="connsiteY0" fmla="*/ 0 h 890587"/>
                <a:gd name="connsiteX1" fmla="*/ 209550 w 366712"/>
                <a:gd name="connsiteY1" fmla="*/ 280987 h 890587"/>
                <a:gd name="connsiteX2" fmla="*/ 366712 w 366712"/>
                <a:gd name="connsiteY2" fmla="*/ 890587 h 890587"/>
                <a:gd name="connsiteX0" fmla="*/ 0 w 366712"/>
                <a:gd name="connsiteY0" fmla="*/ 0 h 890587"/>
                <a:gd name="connsiteX1" fmla="*/ 223837 w 366712"/>
                <a:gd name="connsiteY1" fmla="*/ 273843 h 890587"/>
                <a:gd name="connsiteX2" fmla="*/ 366712 w 366712"/>
                <a:gd name="connsiteY2" fmla="*/ 890587 h 890587"/>
                <a:gd name="connsiteX0" fmla="*/ 0 w 366712"/>
                <a:gd name="connsiteY0" fmla="*/ 0 h 890587"/>
                <a:gd name="connsiteX1" fmla="*/ 223837 w 366712"/>
                <a:gd name="connsiteY1" fmla="*/ 273843 h 890587"/>
                <a:gd name="connsiteX2" fmla="*/ 366712 w 366712"/>
                <a:gd name="connsiteY2" fmla="*/ 890587 h 890587"/>
                <a:gd name="connsiteX0" fmla="*/ 0 w 366712"/>
                <a:gd name="connsiteY0" fmla="*/ 0 h 890587"/>
                <a:gd name="connsiteX1" fmla="*/ 223837 w 366712"/>
                <a:gd name="connsiteY1" fmla="*/ 273843 h 890587"/>
                <a:gd name="connsiteX2" fmla="*/ 366712 w 366712"/>
                <a:gd name="connsiteY2" fmla="*/ 890587 h 890587"/>
                <a:gd name="connsiteX0" fmla="*/ 0 w 395287"/>
                <a:gd name="connsiteY0" fmla="*/ 0 h 883444"/>
                <a:gd name="connsiteX1" fmla="*/ 223837 w 395287"/>
                <a:gd name="connsiteY1" fmla="*/ 273843 h 883444"/>
                <a:gd name="connsiteX2" fmla="*/ 395287 w 395287"/>
                <a:gd name="connsiteY2" fmla="*/ 883444 h 883444"/>
                <a:gd name="connsiteX0" fmla="*/ 0 w 395287"/>
                <a:gd name="connsiteY0" fmla="*/ 0 h 883444"/>
                <a:gd name="connsiteX1" fmla="*/ 223837 w 395287"/>
                <a:gd name="connsiteY1" fmla="*/ 273843 h 883444"/>
                <a:gd name="connsiteX2" fmla="*/ 395287 w 395287"/>
                <a:gd name="connsiteY2" fmla="*/ 883444 h 883444"/>
                <a:gd name="connsiteX0" fmla="*/ 0 w 404812"/>
                <a:gd name="connsiteY0" fmla="*/ 0 h 902494"/>
                <a:gd name="connsiteX1" fmla="*/ 233362 w 404812"/>
                <a:gd name="connsiteY1" fmla="*/ 292893 h 902494"/>
                <a:gd name="connsiteX2" fmla="*/ 404812 w 404812"/>
                <a:gd name="connsiteY2" fmla="*/ 902494 h 902494"/>
                <a:gd name="connsiteX0" fmla="*/ 0 w 452437"/>
                <a:gd name="connsiteY0" fmla="*/ 0 h 904875"/>
                <a:gd name="connsiteX1" fmla="*/ 233362 w 452437"/>
                <a:gd name="connsiteY1" fmla="*/ 292893 h 904875"/>
                <a:gd name="connsiteX2" fmla="*/ 452437 w 452437"/>
                <a:gd name="connsiteY2" fmla="*/ 904875 h 904875"/>
                <a:gd name="connsiteX0" fmla="*/ 0 w 433387"/>
                <a:gd name="connsiteY0" fmla="*/ 0 h 921544"/>
                <a:gd name="connsiteX1" fmla="*/ 233362 w 433387"/>
                <a:gd name="connsiteY1" fmla="*/ 292893 h 921544"/>
                <a:gd name="connsiteX2" fmla="*/ 433387 w 433387"/>
                <a:gd name="connsiteY2" fmla="*/ 921544 h 92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387" h="921544">
                  <a:moveTo>
                    <a:pt x="0" y="0"/>
                  </a:moveTo>
                  <a:cubicBezTo>
                    <a:pt x="98425" y="91280"/>
                    <a:pt x="161131" y="139302"/>
                    <a:pt x="233362" y="292893"/>
                  </a:cubicBezTo>
                  <a:cubicBezTo>
                    <a:pt x="305593" y="446484"/>
                    <a:pt x="409575" y="718344"/>
                    <a:pt x="433387" y="92154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DE1DB668-B193-452F-A496-77BDE29CE4B0}"/>
              </a:ext>
            </a:extLst>
          </p:cNvPr>
          <p:cNvCxnSpPr>
            <a:cxnSpLocks/>
          </p:cNvCxnSpPr>
          <p:nvPr/>
        </p:nvCxnSpPr>
        <p:spPr>
          <a:xfrm flipV="1">
            <a:off x="4528614" y="2184368"/>
            <a:ext cx="1584983" cy="1016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F970EF47-F83B-45D9-9120-0F076DB09811}"/>
              </a:ext>
            </a:extLst>
          </p:cNvPr>
          <p:cNvSpPr/>
          <p:nvPr/>
        </p:nvSpPr>
        <p:spPr>
          <a:xfrm>
            <a:off x="6524929" y="2552405"/>
            <a:ext cx="586581" cy="499269"/>
          </a:xfrm>
          <a:custGeom>
            <a:avLst/>
            <a:gdLst>
              <a:gd name="connsiteX0" fmla="*/ 396875 w 584200"/>
              <a:gd name="connsiteY0" fmla="*/ 0 h 511175"/>
              <a:gd name="connsiteX1" fmla="*/ 0 w 584200"/>
              <a:gd name="connsiteY1" fmla="*/ 257175 h 511175"/>
              <a:gd name="connsiteX2" fmla="*/ 355600 w 584200"/>
              <a:gd name="connsiteY2" fmla="*/ 511175 h 511175"/>
              <a:gd name="connsiteX3" fmla="*/ 584200 w 584200"/>
              <a:gd name="connsiteY3" fmla="*/ 203200 h 511175"/>
              <a:gd name="connsiteX4" fmla="*/ 396875 w 584200"/>
              <a:gd name="connsiteY4" fmla="*/ 0 h 511175"/>
              <a:gd name="connsiteX0" fmla="*/ 396875 w 584200"/>
              <a:gd name="connsiteY0" fmla="*/ 0 h 511175"/>
              <a:gd name="connsiteX1" fmla="*/ 0 w 584200"/>
              <a:gd name="connsiteY1" fmla="*/ 257175 h 511175"/>
              <a:gd name="connsiteX2" fmla="*/ 355600 w 584200"/>
              <a:gd name="connsiteY2" fmla="*/ 511175 h 511175"/>
              <a:gd name="connsiteX3" fmla="*/ 584200 w 584200"/>
              <a:gd name="connsiteY3" fmla="*/ 203200 h 511175"/>
              <a:gd name="connsiteX4" fmla="*/ 396875 w 584200"/>
              <a:gd name="connsiteY4" fmla="*/ 0 h 511175"/>
              <a:gd name="connsiteX0" fmla="*/ 396875 w 584200"/>
              <a:gd name="connsiteY0" fmla="*/ 0 h 511175"/>
              <a:gd name="connsiteX1" fmla="*/ 0 w 584200"/>
              <a:gd name="connsiteY1" fmla="*/ 257175 h 511175"/>
              <a:gd name="connsiteX2" fmla="*/ 355600 w 584200"/>
              <a:gd name="connsiteY2" fmla="*/ 511175 h 511175"/>
              <a:gd name="connsiteX3" fmla="*/ 584200 w 584200"/>
              <a:gd name="connsiteY3" fmla="*/ 203200 h 511175"/>
              <a:gd name="connsiteX4" fmla="*/ 396875 w 584200"/>
              <a:gd name="connsiteY4" fmla="*/ 0 h 511175"/>
              <a:gd name="connsiteX0" fmla="*/ 396875 w 584200"/>
              <a:gd name="connsiteY0" fmla="*/ 0 h 511175"/>
              <a:gd name="connsiteX1" fmla="*/ 0 w 584200"/>
              <a:gd name="connsiteY1" fmla="*/ 257175 h 511175"/>
              <a:gd name="connsiteX2" fmla="*/ 355600 w 584200"/>
              <a:gd name="connsiteY2" fmla="*/ 511175 h 511175"/>
              <a:gd name="connsiteX3" fmla="*/ 584200 w 584200"/>
              <a:gd name="connsiteY3" fmla="*/ 203200 h 511175"/>
              <a:gd name="connsiteX4" fmla="*/ 396875 w 584200"/>
              <a:gd name="connsiteY4" fmla="*/ 0 h 511175"/>
              <a:gd name="connsiteX0" fmla="*/ 396875 w 584200"/>
              <a:gd name="connsiteY0" fmla="*/ 0 h 511175"/>
              <a:gd name="connsiteX1" fmla="*/ 0 w 584200"/>
              <a:gd name="connsiteY1" fmla="*/ 257175 h 511175"/>
              <a:gd name="connsiteX2" fmla="*/ 355600 w 584200"/>
              <a:gd name="connsiteY2" fmla="*/ 511175 h 511175"/>
              <a:gd name="connsiteX3" fmla="*/ 584200 w 584200"/>
              <a:gd name="connsiteY3" fmla="*/ 203200 h 511175"/>
              <a:gd name="connsiteX4" fmla="*/ 396875 w 584200"/>
              <a:gd name="connsiteY4" fmla="*/ 0 h 511175"/>
              <a:gd name="connsiteX0" fmla="*/ 396875 w 586581"/>
              <a:gd name="connsiteY0" fmla="*/ 0 h 511175"/>
              <a:gd name="connsiteX1" fmla="*/ 0 w 586581"/>
              <a:gd name="connsiteY1" fmla="*/ 257175 h 511175"/>
              <a:gd name="connsiteX2" fmla="*/ 355600 w 586581"/>
              <a:gd name="connsiteY2" fmla="*/ 511175 h 511175"/>
              <a:gd name="connsiteX3" fmla="*/ 586581 w 586581"/>
              <a:gd name="connsiteY3" fmla="*/ 184150 h 511175"/>
              <a:gd name="connsiteX4" fmla="*/ 396875 w 586581"/>
              <a:gd name="connsiteY4" fmla="*/ 0 h 511175"/>
              <a:gd name="connsiteX0" fmla="*/ 396875 w 586581"/>
              <a:gd name="connsiteY0" fmla="*/ 0 h 511175"/>
              <a:gd name="connsiteX1" fmla="*/ 0 w 586581"/>
              <a:gd name="connsiteY1" fmla="*/ 257175 h 511175"/>
              <a:gd name="connsiteX2" fmla="*/ 355600 w 586581"/>
              <a:gd name="connsiteY2" fmla="*/ 511175 h 511175"/>
              <a:gd name="connsiteX3" fmla="*/ 586581 w 586581"/>
              <a:gd name="connsiteY3" fmla="*/ 184150 h 511175"/>
              <a:gd name="connsiteX4" fmla="*/ 396875 w 586581"/>
              <a:gd name="connsiteY4" fmla="*/ 0 h 511175"/>
              <a:gd name="connsiteX0" fmla="*/ 396875 w 586581"/>
              <a:gd name="connsiteY0" fmla="*/ 0 h 423069"/>
              <a:gd name="connsiteX1" fmla="*/ 0 w 586581"/>
              <a:gd name="connsiteY1" fmla="*/ 257175 h 423069"/>
              <a:gd name="connsiteX2" fmla="*/ 331787 w 586581"/>
              <a:gd name="connsiteY2" fmla="*/ 423069 h 423069"/>
              <a:gd name="connsiteX3" fmla="*/ 586581 w 586581"/>
              <a:gd name="connsiteY3" fmla="*/ 184150 h 423069"/>
              <a:gd name="connsiteX4" fmla="*/ 396875 w 586581"/>
              <a:gd name="connsiteY4" fmla="*/ 0 h 423069"/>
              <a:gd name="connsiteX0" fmla="*/ 396875 w 586581"/>
              <a:gd name="connsiteY0" fmla="*/ 0 h 499269"/>
              <a:gd name="connsiteX1" fmla="*/ 0 w 586581"/>
              <a:gd name="connsiteY1" fmla="*/ 257175 h 499269"/>
              <a:gd name="connsiteX2" fmla="*/ 348456 w 586581"/>
              <a:gd name="connsiteY2" fmla="*/ 499269 h 499269"/>
              <a:gd name="connsiteX3" fmla="*/ 586581 w 586581"/>
              <a:gd name="connsiteY3" fmla="*/ 184150 h 499269"/>
              <a:gd name="connsiteX4" fmla="*/ 396875 w 586581"/>
              <a:gd name="connsiteY4" fmla="*/ 0 h 499269"/>
              <a:gd name="connsiteX0" fmla="*/ 396875 w 586581"/>
              <a:gd name="connsiteY0" fmla="*/ 0 h 499269"/>
              <a:gd name="connsiteX1" fmla="*/ 0 w 586581"/>
              <a:gd name="connsiteY1" fmla="*/ 257175 h 499269"/>
              <a:gd name="connsiteX2" fmla="*/ 348456 w 586581"/>
              <a:gd name="connsiteY2" fmla="*/ 499269 h 499269"/>
              <a:gd name="connsiteX3" fmla="*/ 586581 w 586581"/>
              <a:gd name="connsiteY3" fmla="*/ 184150 h 499269"/>
              <a:gd name="connsiteX4" fmla="*/ 396875 w 586581"/>
              <a:gd name="connsiteY4" fmla="*/ 0 h 499269"/>
              <a:gd name="connsiteX0" fmla="*/ 396875 w 586581"/>
              <a:gd name="connsiteY0" fmla="*/ 0 h 499269"/>
              <a:gd name="connsiteX1" fmla="*/ 0 w 586581"/>
              <a:gd name="connsiteY1" fmla="*/ 257175 h 499269"/>
              <a:gd name="connsiteX2" fmla="*/ 348456 w 586581"/>
              <a:gd name="connsiteY2" fmla="*/ 499269 h 499269"/>
              <a:gd name="connsiteX3" fmla="*/ 586581 w 586581"/>
              <a:gd name="connsiteY3" fmla="*/ 184150 h 499269"/>
              <a:gd name="connsiteX4" fmla="*/ 396875 w 586581"/>
              <a:gd name="connsiteY4" fmla="*/ 0 h 499269"/>
              <a:gd name="connsiteX0" fmla="*/ 396875 w 586581"/>
              <a:gd name="connsiteY0" fmla="*/ 0 h 499269"/>
              <a:gd name="connsiteX1" fmla="*/ 0 w 586581"/>
              <a:gd name="connsiteY1" fmla="*/ 257175 h 499269"/>
              <a:gd name="connsiteX2" fmla="*/ 348456 w 586581"/>
              <a:gd name="connsiteY2" fmla="*/ 499269 h 499269"/>
              <a:gd name="connsiteX3" fmla="*/ 586581 w 586581"/>
              <a:gd name="connsiteY3" fmla="*/ 184150 h 499269"/>
              <a:gd name="connsiteX4" fmla="*/ 396875 w 586581"/>
              <a:gd name="connsiteY4" fmla="*/ 0 h 499269"/>
              <a:gd name="connsiteX0" fmla="*/ 396875 w 586581"/>
              <a:gd name="connsiteY0" fmla="*/ 0 h 499269"/>
              <a:gd name="connsiteX1" fmla="*/ 0 w 586581"/>
              <a:gd name="connsiteY1" fmla="*/ 257175 h 499269"/>
              <a:gd name="connsiteX2" fmla="*/ 348456 w 586581"/>
              <a:gd name="connsiteY2" fmla="*/ 499269 h 499269"/>
              <a:gd name="connsiteX3" fmla="*/ 586581 w 586581"/>
              <a:gd name="connsiteY3" fmla="*/ 184150 h 499269"/>
              <a:gd name="connsiteX4" fmla="*/ 396875 w 586581"/>
              <a:gd name="connsiteY4" fmla="*/ 0 h 499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581" h="499269">
                <a:moveTo>
                  <a:pt x="396875" y="0"/>
                </a:moveTo>
                <a:cubicBezTo>
                  <a:pt x="319351" y="88106"/>
                  <a:pt x="191823" y="180975"/>
                  <a:pt x="0" y="257175"/>
                </a:cubicBezTo>
                <a:cubicBezTo>
                  <a:pt x="116152" y="337873"/>
                  <a:pt x="213253" y="389996"/>
                  <a:pt x="348456" y="499269"/>
                </a:cubicBezTo>
                <a:cubicBezTo>
                  <a:pt x="444500" y="394229"/>
                  <a:pt x="507206" y="289190"/>
                  <a:pt x="586581" y="184150"/>
                </a:cubicBezTo>
                <a:cubicBezTo>
                  <a:pt x="525727" y="98955"/>
                  <a:pt x="460110" y="61383"/>
                  <a:pt x="396875" y="0"/>
                </a:cubicBezTo>
                <a:close/>
              </a:path>
            </a:pathLst>
          </a:cu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コンテンツ プレースホルダー 2">
            <a:extLst>
              <a:ext uri="{FF2B5EF4-FFF2-40B4-BE49-F238E27FC236}">
                <a16:creationId xmlns:a16="http://schemas.microsoft.com/office/drawing/2014/main" id="{67E8E3CA-500C-4817-AB20-666897266EB3}"/>
              </a:ext>
            </a:extLst>
          </p:cNvPr>
          <p:cNvSpPr txBox="1">
            <a:spLocks/>
          </p:cNvSpPr>
          <p:nvPr/>
        </p:nvSpPr>
        <p:spPr>
          <a:xfrm>
            <a:off x="7706920" y="2747922"/>
            <a:ext cx="2766961" cy="484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100" dirty="0"/>
              <a:t>局所座標近傍が重なり合う部分は、</a:t>
            </a:r>
            <a:br>
              <a:rPr lang="en-US" altLang="ja-JP" sz="1100" dirty="0"/>
            </a:br>
            <a:r>
              <a:rPr lang="ja-JP" altLang="en-US" sz="1100" dirty="0"/>
              <a:t>微分可能な座標変換が定義されている。</a:t>
            </a:r>
            <a:endParaRPr lang="en-US" altLang="ja-JP" sz="1100" dirty="0"/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34FA69E9-925F-45A3-B8FD-687C75EB03D6}"/>
              </a:ext>
            </a:extLst>
          </p:cNvPr>
          <p:cNvCxnSpPr>
            <a:cxnSpLocks/>
          </p:cNvCxnSpPr>
          <p:nvPr/>
        </p:nvCxnSpPr>
        <p:spPr>
          <a:xfrm flipH="1" flipV="1">
            <a:off x="7202581" y="2753028"/>
            <a:ext cx="534297" cy="115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コンテンツ プレースホルダー 2">
            <a:extLst>
              <a:ext uri="{FF2B5EF4-FFF2-40B4-BE49-F238E27FC236}">
                <a16:creationId xmlns:a16="http://schemas.microsoft.com/office/drawing/2014/main" id="{E2494C42-D687-43D0-A57E-5D03F8A2E00D}"/>
              </a:ext>
            </a:extLst>
          </p:cNvPr>
          <p:cNvSpPr txBox="1">
            <a:spLocks/>
          </p:cNvSpPr>
          <p:nvPr/>
        </p:nvSpPr>
        <p:spPr>
          <a:xfrm>
            <a:off x="4716379" y="2019943"/>
            <a:ext cx="1554790" cy="46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100" dirty="0">
                <a:solidFill>
                  <a:srgbClr val="0000FF"/>
                </a:solidFill>
              </a:rPr>
              <a:t>座標の決め方が</a:t>
            </a:r>
            <a:br>
              <a:rPr lang="en-US" altLang="ja-JP" sz="1100" dirty="0">
                <a:solidFill>
                  <a:srgbClr val="0000FF"/>
                </a:solidFill>
              </a:rPr>
            </a:br>
            <a:r>
              <a:rPr lang="ja-JP" altLang="en-US" sz="1100" dirty="0">
                <a:solidFill>
                  <a:srgbClr val="0000FF"/>
                </a:solidFill>
              </a:rPr>
              <a:t>場所に依存</a:t>
            </a:r>
            <a:endParaRPr lang="en-US" altLang="ja-JP" sz="1100" dirty="0">
              <a:solidFill>
                <a:srgbClr val="0000FF"/>
              </a:solidFill>
            </a:endParaRPr>
          </a:p>
        </p:txBody>
      </p:sp>
      <p:sp>
        <p:nvSpPr>
          <p:cNvPr id="188" name="コンテンツ プレースホルダー 2">
            <a:extLst>
              <a:ext uri="{FF2B5EF4-FFF2-40B4-BE49-F238E27FC236}">
                <a16:creationId xmlns:a16="http://schemas.microsoft.com/office/drawing/2014/main" id="{A9B14407-B264-4510-BDA4-53CE12B0E5C4}"/>
              </a:ext>
            </a:extLst>
          </p:cNvPr>
          <p:cNvSpPr txBox="1">
            <a:spLocks/>
          </p:cNvSpPr>
          <p:nvPr/>
        </p:nvSpPr>
        <p:spPr>
          <a:xfrm>
            <a:off x="5451192" y="4600308"/>
            <a:ext cx="3502331" cy="41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100" dirty="0"/>
              <a:t>三平方の定理が成り立たなくてもよい。</a:t>
            </a:r>
            <a:br>
              <a:rPr lang="en-US" altLang="ja-JP" sz="1100" dirty="0"/>
            </a:br>
            <a:r>
              <a:rPr lang="ja-JP" altLang="en-US" sz="1100" dirty="0"/>
              <a:t>内積</a:t>
            </a:r>
            <a:r>
              <a:rPr lang="en-US" altLang="ja-JP" sz="1100" dirty="0" err="1"/>
              <a:t>dz</a:t>
            </a:r>
            <a:r>
              <a:rPr lang="ja-JP" altLang="en-US" sz="1100" dirty="0"/>
              <a:t>・</a:t>
            </a:r>
            <a:r>
              <a:rPr lang="en-US" altLang="ja-JP" sz="1100" dirty="0" err="1"/>
              <a:t>dz</a:t>
            </a:r>
            <a:r>
              <a:rPr lang="ja-JP" altLang="en-US" sz="1100" dirty="0"/>
              <a:t>は一般には計量テンソル</a:t>
            </a:r>
            <a:r>
              <a:rPr lang="en-US" altLang="ja-JP" sz="1100" dirty="0"/>
              <a:t>g</a:t>
            </a:r>
            <a:r>
              <a:rPr lang="ja-JP" altLang="en-US" sz="1100" dirty="0"/>
              <a:t>でかかれる。</a:t>
            </a:r>
            <a:endParaRPr lang="en-US" altLang="ja-JP" sz="1100" dirty="0"/>
          </a:p>
        </p:txBody>
      </p:sp>
      <p:sp>
        <p:nvSpPr>
          <p:cNvPr id="189" name="コンテンツ プレースホルダー 2">
            <a:extLst>
              <a:ext uri="{FF2B5EF4-FFF2-40B4-BE49-F238E27FC236}">
                <a16:creationId xmlns:a16="http://schemas.microsoft.com/office/drawing/2014/main" id="{64E22FA8-D6CD-4029-B95B-8810275BECDB}"/>
              </a:ext>
            </a:extLst>
          </p:cNvPr>
          <p:cNvSpPr txBox="1">
            <a:spLocks/>
          </p:cNvSpPr>
          <p:nvPr/>
        </p:nvSpPr>
        <p:spPr>
          <a:xfrm>
            <a:off x="5957080" y="5171812"/>
            <a:ext cx="1466969" cy="41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400" dirty="0"/>
              <a:t>dz</a:t>
            </a:r>
            <a:r>
              <a:rPr lang="en-US" altLang="ja-JP" sz="1400" baseline="30000" dirty="0"/>
              <a:t>2</a:t>
            </a:r>
            <a:r>
              <a:rPr lang="en-US" altLang="ja-JP" sz="1400" dirty="0"/>
              <a:t> = dx</a:t>
            </a:r>
            <a:r>
              <a:rPr lang="en-US" altLang="ja-JP" sz="1400" baseline="30000" dirty="0"/>
              <a:t>2</a:t>
            </a:r>
            <a:r>
              <a:rPr lang="en-US" altLang="ja-JP" sz="1400" dirty="0"/>
              <a:t> + dy</a:t>
            </a:r>
            <a:r>
              <a:rPr lang="en-US" altLang="ja-JP" sz="1400" baseline="30000" dirty="0"/>
              <a:t>2</a:t>
            </a:r>
          </a:p>
        </p:txBody>
      </p:sp>
      <p:sp>
        <p:nvSpPr>
          <p:cNvPr id="190" name="コンテンツ プレースホルダー 2">
            <a:extLst>
              <a:ext uri="{FF2B5EF4-FFF2-40B4-BE49-F238E27FC236}">
                <a16:creationId xmlns:a16="http://schemas.microsoft.com/office/drawing/2014/main" id="{CB82B232-3DF3-45A0-B4CE-4F08404176B5}"/>
              </a:ext>
            </a:extLst>
          </p:cNvPr>
          <p:cNvSpPr txBox="1">
            <a:spLocks/>
          </p:cNvSpPr>
          <p:nvPr/>
        </p:nvSpPr>
        <p:spPr>
          <a:xfrm>
            <a:off x="5957080" y="5843250"/>
            <a:ext cx="3696538" cy="41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400" dirty="0"/>
              <a:t>dz</a:t>
            </a:r>
            <a:r>
              <a:rPr lang="en-US" altLang="ja-JP" sz="1400" baseline="30000" dirty="0"/>
              <a:t>2</a:t>
            </a:r>
            <a:r>
              <a:rPr lang="en-US" altLang="ja-JP" sz="1400" dirty="0"/>
              <a:t> = g</a:t>
            </a:r>
            <a:r>
              <a:rPr lang="en-US" altLang="ja-JP" sz="1400" baseline="-25000" dirty="0"/>
              <a:t>xx</a:t>
            </a:r>
            <a:r>
              <a:rPr lang="en-US" altLang="ja-JP" sz="1400" dirty="0"/>
              <a:t>dx</a:t>
            </a:r>
            <a:r>
              <a:rPr lang="en-US" altLang="ja-JP" sz="1400" baseline="30000" dirty="0"/>
              <a:t>2</a:t>
            </a:r>
            <a:r>
              <a:rPr lang="en-US" altLang="ja-JP" sz="1400" dirty="0"/>
              <a:t> + </a:t>
            </a:r>
            <a:r>
              <a:rPr lang="en-US" altLang="ja-JP" sz="1400" dirty="0" err="1"/>
              <a:t>g</a:t>
            </a:r>
            <a:r>
              <a:rPr lang="en-US" altLang="ja-JP" sz="1400" baseline="-25000" dirty="0" err="1"/>
              <a:t>xy</a:t>
            </a:r>
            <a:r>
              <a:rPr lang="en-US" altLang="ja-JP" sz="1400" dirty="0" err="1"/>
              <a:t>dxdy</a:t>
            </a:r>
            <a:r>
              <a:rPr lang="en-US" altLang="ja-JP" sz="1400" dirty="0"/>
              <a:t> + </a:t>
            </a:r>
            <a:r>
              <a:rPr lang="en-US" altLang="ja-JP" sz="1400" dirty="0" err="1"/>
              <a:t>g</a:t>
            </a:r>
            <a:r>
              <a:rPr lang="en-US" altLang="ja-JP" sz="1400" baseline="-25000" dirty="0" err="1"/>
              <a:t>yx</a:t>
            </a:r>
            <a:r>
              <a:rPr lang="en-US" altLang="ja-JP" sz="1400" dirty="0" err="1"/>
              <a:t>dydx</a:t>
            </a:r>
            <a:r>
              <a:rPr lang="en-US" altLang="ja-JP" sz="1400" dirty="0"/>
              <a:t> + g</a:t>
            </a:r>
            <a:r>
              <a:rPr lang="en-US" altLang="ja-JP" sz="1400" baseline="-25000" dirty="0"/>
              <a:t>yy</a:t>
            </a:r>
            <a:r>
              <a:rPr lang="en-US" altLang="ja-JP" sz="1400" dirty="0"/>
              <a:t>dy</a:t>
            </a:r>
            <a:r>
              <a:rPr lang="en-US" altLang="ja-JP" sz="1400" baseline="30000" dirty="0"/>
              <a:t>2</a:t>
            </a:r>
          </a:p>
        </p:txBody>
      </p:sp>
      <p:sp>
        <p:nvSpPr>
          <p:cNvPr id="187" name="乗算記号 186">
            <a:extLst>
              <a:ext uri="{FF2B5EF4-FFF2-40B4-BE49-F238E27FC236}">
                <a16:creationId xmlns:a16="http://schemas.microsoft.com/office/drawing/2014/main" id="{A21ABA0F-16CC-41FA-AEC0-5BCEE3B22829}"/>
              </a:ext>
            </a:extLst>
          </p:cNvPr>
          <p:cNvSpPr/>
          <p:nvPr/>
        </p:nvSpPr>
        <p:spPr>
          <a:xfrm>
            <a:off x="5601402" y="5159831"/>
            <a:ext cx="290293" cy="290293"/>
          </a:xfrm>
          <a:prstGeom prst="mathMultiply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4" name="直線矢印コネクタ 1023">
            <a:extLst>
              <a:ext uri="{FF2B5EF4-FFF2-40B4-BE49-F238E27FC236}">
                <a16:creationId xmlns:a16="http://schemas.microsoft.com/office/drawing/2014/main" id="{A2BF56E3-859D-427E-A42C-5FAA37B9D9E5}"/>
              </a:ext>
            </a:extLst>
          </p:cNvPr>
          <p:cNvCxnSpPr>
            <a:cxnSpLocks/>
          </p:cNvCxnSpPr>
          <p:nvPr/>
        </p:nvCxnSpPr>
        <p:spPr>
          <a:xfrm>
            <a:off x="6596689" y="5485562"/>
            <a:ext cx="0" cy="310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フリーフォーム: 図形 1024">
            <a:extLst>
              <a:ext uri="{FF2B5EF4-FFF2-40B4-BE49-F238E27FC236}">
                <a16:creationId xmlns:a16="http://schemas.microsoft.com/office/drawing/2014/main" id="{84587978-927F-433E-B635-EB097B611350}"/>
              </a:ext>
            </a:extLst>
          </p:cNvPr>
          <p:cNvSpPr/>
          <p:nvPr/>
        </p:nvSpPr>
        <p:spPr>
          <a:xfrm>
            <a:off x="9818576" y="4833639"/>
            <a:ext cx="1005840" cy="548640"/>
          </a:xfrm>
          <a:custGeom>
            <a:avLst/>
            <a:gdLst>
              <a:gd name="connsiteX0" fmla="*/ 0 w 1005840"/>
              <a:gd name="connsiteY0" fmla="*/ 548640 h 548640"/>
              <a:gd name="connsiteX1" fmla="*/ 1005840 w 1005840"/>
              <a:gd name="connsiteY1" fmla="*/ 548640 h 548640"/>
              <a:gd name="connsiteX2" fmla="*/ 1005840 w 1005840"/>
              <a:gd name="connsiteY2" fmla="*/ 0 h 548640"/>
              <a:gd name="connsiteX3" fmla="*/ 0 w 1005840"/>
              <a:gd name="connsiteY3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" h="548640">
                <a:moveTo>
                  <a:pt x="0" y="548640"/>
                </a:moveTo>
                <a:lnTo>
                  <a:pt x="1005840" y="548640"/>
                </a:lnTo>
                <a:lnTo>
                  <a:pt x="1005840" y="0"/>
                </a:lnTo>
                <a:lnTo>
                  <a:pt x="0" y="54864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コンテンツ プレースホルダー 2">
            <a:extLst>
              <a:ext uri="{FF2B5EF4-FFF2-40B4-BE49-F238E27FC236}">
                <a16:creationId xmlns:a16="http://schemas.microsoft.com/office/drawing/2014/main" id="{9E092AF8-2289-4871-9153-AE13DE695A00}"/>
              </a:ext>
            </a:extLst>
          </p:cNvPr>
          <p:cNvSpPr txBox="1">
            <a:spLocks/>
          </p:cNvSpPr>
          <p:nvPr/>
        </p:nvSpPr>
        <p:spPr>
          <a:xfrm>
            <a:off x="10035682" y="4868551"/>
            <a:ext cx="421105" cy="2783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400" dirty="0" err="1"/>
              <a:t>dz</a:t>
            </a:r>
            <a:endParaRPr lang="en-US" altLang="ja-JP" sz="1400" baseline="30000" dirty="0"/>
          </a:p>
        </p:txBody>
      </p:sp>
      <p:sp>
        <p:nvSpPr>
          <p:cNvPr id="196" name="コンテンツ プレースホルダー 2">
            <a:extLst>
              <a:ext uri="{FF2B5EF4-FFF2-40B4-BE49-F238E27FC236}">
                <a16:creationId xmlns:a16="http://schemas.microsoft.com/office/drawing/2014/main" id="{B74B1523-58C1-4F3B-B481-CB47F9720587}"/>
              </a:ext>
            </a:extLst>
          </p:cNvPr>
          <p:cNvSpPr txBox="1">
            <a:spLocks/>
          </p:cNvSpPr>
          <p:nvPr/>
        </p:nvSpPr>
        <p:spPr>
          <a:xfrm>
            <a:off x="10198638" y="5396165"/>
            <a:ext cx="421105" cy="2783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400" dirty="0"/>
              <a:t>dx</a:t>
            </a:r>
            <a:endParaRPr lang="en-US" altLang="ja-JP" sz="1400" baseline="30000" dirty="0"/>
          </a:p>
        </p:txBody>
      </p:sp>
      <p:sp>
        <p:nvSpPr>
          <p:cNvPr id="197" name="コンテンツ プレースホルダー 2">
            <a:extLst>
              <a:ext uri="{FF2B5EF4-FFF2-40B4-BE49-F238E27FC236}">
                <a16:creationId xmlns:a16="http://schemas.microsoft.com/office/drawing/2014/main" id="{AC2D7613-6AA7-4F45-BB1E-101451EBCAFC}"/>
              </a:ext>
            </a:extLst>
          </p:cNvPr>
          <p:cNvSpPr txBox="1">
            <a:spLocks/>
          </p:cNvSpPr>
          <p:nvPr/>
        </p:nvSpPr>
        <p:spPr>
          <a:xfrm>
            <a:off x="10789878" y="4990159"/>
            <a:ext cx="421105" cy="2783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400" dirty="0" err="1"/>
              <a:t>dy</a:t>
            </a:r>
            <a:endParaRPr lang="en-US" altLang="ja-JP" sz="1400" baseline="30000" dirty="0"/>
          </a:p>
        </p:txBody>
      </p:sp>
      <p:cxnSp>
        <p:nvCxnSpPr>
          <p:cNvPr id="1029" name="直線コネクタ 1028">
            <a:extLst>
              <a:ext uri="{FF2B5EF4-FFF2-40B4-BE49-F238E27FC236}">
                <a16:creationId xmlns:a16="http://schemas.microsoft.com/office/drawing/2014/main" id="{46F0D7F3-A85C-44F1-BAE0-D89BE11FE62E}"/>
              </a:ext>
            </a:extLst>
          </p:cNvPr>
          <p:cNvCxnSpPr/>
          <p:nvPr/>
        </p:nvCxnSpPr>
        <p:spPr>
          <a:xfrm>
            <a:off x="1293906" y="5955038"/>
            <a:ext cx="867261" cy="419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88096B05-9F16-435B-8130-0B44C2B1031B}"/>
              </a:ext>
            </a:extLst>
          </p:cNvPr>
          <p:cNvCxnSpPr>
            <a:cxnSpLocks/>
          </p:cNvCxnSpPr>
          <p:nvPr/>
        </p:nvCxnSpPr>
        <p:spPr>
          <a:xfrm>
            <a:off x="1293906" y="5000633"/>
            <a:ext cx="0" cy="9544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464F5BC5-76BF-4651-B151-B1F8AD854EE1}"/>
              </a:ext>
            </a:extLst>
          </p:cNvPr>
          <p:cNvCxnSpPr>
            <a:cxnSpLocks/>
          </p:cNvCxnSpPr>
          <p:nvPr/>
        </p:nvCxnSpPr>
        <p:spPr>
          <a:xfrm>
            <a:off x="1293905" y="5955038"/>
            <a:ext cx="303169" cy="606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フリーフォーム: 図形 1034">
            <a:extLst>
              <a:ext uri="{FF2B5EF4-FFF2-40B4-BE49-F238E27FC236}">
                <a16:creationId xmlns:a16="http://schemas.microsoft.com/office/drawing/2014/main" id="{E81C560B-9D93-4167-A0D2-24E1868AA9F8}"/>
              </a:ext>
            </a:extLst>
          </p:cNvPr>
          <p:cNvSpPr/>
          <p:nvPr/>
        </p:nvSpPr>
        <p:spPr>
          <a:xfrm>
            <a:off x="1296113" y="5002876"/>
            <a:ext cx="302666" cy="1554956"/>
          </a:xfrm>
          <a:custGeom>
            <a:avLst/>
            <a:gdLst>
              <a:gd name="connsiteX0" fmla="*/ 0 w 302419"/>
              <a:gd name="connsiteY0" fmla="*/ 0 h 1554956"/>
              <a:gd name="connsiteX1" fmla="*/ 302419 w 302419"/>
              <a:gd name="connsiteY1" fmla="*/ 1554956 h 1554956"/>
              <a:gd name="connsiteX0" fmla="*/ 0 w 302419"/>
              <a:gd name="connsiteY0" fmla="*/ 0 h 1554956"/>
              <a:gd name="connsiteX1" fmla="*/ 302419 w 302419"/>
              <a:gd name="connsiteY1" fmla="*/ 1554956 h 1554956"/>
              <a:gd name="connsiteX0" fmla="*/ 0 w 345112"/>
              <a:gd name="connsiteY0" fmla="*/ 0 h 1554956"/>
              <a:gd name="connsiteX1" fmla="*/ 302419 w 345112"/>
              <a:gd name="connsiteY1" fmla="*/ 1554956 h 1554956"/>
              <a:gd name="connsiteX0" fmla="*/ 0 w 312377"/>
              <a:gd name="connsiteY0" fmla="*/ 0 h 1554956"/>
              <a:gd name="connsiteX1" fmla="*/ 302419 w 312377"/>
              <a:gd name="connsiteY1" fmla="*/ 1554956 h 1554956"/>
              <a:gd name="connsiteX0" fmla="*/ 0 w 302666"/>
              <a:gd name="connsiteY0" fmla="*/ 0 h 1554956"/>
              <a:gd name="connsiteX1" fmla="*/ 302419 w 302666"/>
              <a:gd name="connsiteY1" fmla="*/ 1554956 h 155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666" h="1554956">
                <a:moveTo>
                  <a:pt x="0" y="0"/>
                </a:moveTo>
                <a:cubicBezTo>
                  <a:pt x="265113" y="194470"/>
                  <a:pt x="306387" y="1131887"/>
                  <a:pt x="302419" y="155495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フリーフォーム: 図形 209">
            <a:extLst>
              <a:ext uri="{FF2B5EF4-FFF2-40B4-BE49-F238E27FC236}">
                <a16:creationId xmlns:a16="http://schemas.microsoft.com/office/drawing/2014/main" id="{1988BA27-DA0B-4B7F-80C1-0AE7AFC48A07}"/>
              </a:ext>
            </a:extLst>
          </p:cNvPr>
          <p:cNvSpPr/>
          <p:nvPr/>
        </p:nvSpPr>
        <p:spPr>
          <a:xfrm>
            <a:off x="1291698" y="5003139"/>
            <a:ext cx="867262" cy="1370999"/>
          </a:xfrm>
          <a:custGeom>
            <a:avLst/>
            <a:gdLst>
              <a:gd name="connsiteX0" fmla="*/ 0 w 302419"/>
              <a:gd name="connsiteY0" fmla="*/ 0 h 1554956"/>
              <a:gd name="connsiteX1" fmla="*/ 302419 w 302419"/>
              <a:gd name="connsiteY1" fmla="*/ 1554956 h 1554956"/>
              <a:gd name="connsiteX0" fmla="*/ 0 w 302419"/>
              <a:gd name="connsiteY0" fmla="*/ 0 h 1554956"/>
              <a:gd name="connsiteX1" fmla="*/ 302419 w 302419"/>
              <a:gd name="connsiteY1" fmla="*/ 1554956 h 1554956"/>
              <a:gd name="connsiteX0" fmla="*/ 0 w 345112"/>
              <a:gd name="connsiteY0" fmla="*/ 0 h 1554956"/>
              <a:gd name="connsiteX1" fmla="*/ 302419 w 345112"/>
              <a:gd name="connsiteY1" fmla="*/ 1554956 h 1554956"/>
              <a:gd name="connsiteX0" fmla="*/ 0 w 312377"/>
              <a:gd name="connsiteY0" fmla="*/ 0 h 1554956"/>
              <a:gd name="connsiteX1" fmla="*/ 302419 w 312377"/>
              <a:gd name="connsiteY1" fmla="*/ 1554956 h 1554956"/>
              <a:gd name="connsiteX0" fmla="*/ 0 w 302666"/>
              <a:gd name="connsiteY0" fmla="*/ 0 h 1554956"/>
              <a:gd name="connsiteX1" fmla="*/ 302419 w 302666"/>
              <a:gd name="connsiteY1" fmla="*/ 1554956 h 1554956"/>
              <a:gd name="connsiteX0" fmla="*/ 0 w 301012"/>
              <a:gd name="connsiteY0" fmla="*/ 0 h 1357313"/>
              <a:gd name="connsiteX1" fmla="*/ 300757 w 301012"/>
              <a:gd name="connsiteY1" fmla="*/ 1357313 h 1357313"/>
              <a:gd name="connsiteX0" fmla="*/ 0 w 300757"/>
              <a:gd name="connsiteY0" fmla="*/ 0 h 1357313"/>
              <a:gd name="connsiteX1" fmla="*/ 300757 w 300757"/>
              <a:gd name="connsiteY1" fmla="*/ 1357313 h 1357313"/>
              <a:gd name="connsiteX0" fmla="*/ 0 w 300757"/>
              <a:gd name="connsiteY0" fmla="*/ 0 h 1357313"/>
              <a:gd name="connsiteX1" fmla="*/ 300757 w 300757"/>
              <a:gd name="connsiteY1" fmla="*/ 1357313 h 1357313"/>
              <a:gd name="connsiteX0" fmla="*/ 0 w 304912"/>
              <a:gd name="connsiteY0" fmla="*/ 0 h 1364457"/>
              <a:gd name="connsiteX1" fmla="*/ 304912 w 304912"/>
              <a:gd name="connsiteY1" fmla="*/ 1364457 h 13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4912" h="1364457">
                <a:moveTo>
                  <a:pt x="0" y="0"/>
                </a:moveTo>
                <a:cubicBezTo>
                  <a:pt x="265113" y="194470"/>
                  <a:pt x="304725" y="934244"/>
                  <a:pt x="304912" y="136445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楕円 210">
            <a:extLst>
              <a:ext uri="{FF2B5EF4-FFF2-40B4-BE49-F238E27FC236}">
                <a16:creationId xmlns:a16="http://schemas.microsoft.com/office/drawing/2014/main" id="{BD9A8357-8BFF-4F17-870C-0508FC0B518B}"/>
              </a:ext>
            </a:extLst>
          </p:cNvPr>
          <p:cNvSpPr/>
          <p:nvPr/>
        </p:nvSpPr>
        <p:spPr>
          <a:xfrm>
            <a:off x="1435135" y="5240566"/>
            <a:ext cx="68609" cy="686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楕円 211">
            <a:extLst>
              <a:ext uri="{FF2B5EF4-FFF2-40B4-BE49-F238E27FC236}">
                <a16:creationId xmlns:a16="http://schemas.microsoft.com/office/drawing/2014/main" id="{E21B2C70-0620-47C3-B075-11588BB6D208}"/>
              </a:ext>
            </a:extLst>
          </p:cNvPr>
          <p:cNvSpPr/>
          <p:nvPr/>
        </p:nvSpPr>
        <p:spPr>
          <a:xfrm>
            <a:off x="1682793" y="5186016"/>
            <a:ext cx="68609" cy="686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楕円 212">
            <a:extLst>
              <a:ext uri="{FF2B5EF4-FFF2-40B4-BE49-F238E27FC236}">
                <a16:creationId xmlns:a16="http://schemas.microsoft.com/office/drawing/2014/main" id="{6A665288-4479-467B-9DD0-CA97008AADC3}"/>
              </a:ext>
            </a:extLst>
          </p:cNvPr>
          <p:cNvSpPr/>
          <p:nvPr/>
        </p:nvSpPr>
        <p:spPr>
          <a:xfrm>
            <a:off x="1571064" y="6525204"/>
            <a:ext cx="68609" cy="686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楕円 213">
            <a:extLst>
              <a:ext uri="{FF2B5EF4-FFF2-40B4-BE49-F238E27FC236}">
                <a16:creationId xmlns:a16="http://schemas.microsoft.com/office/drawing/2014/main" id="{A8EF6635-BCE9-40C5-8F4D-FECB32540000}"/>
              </a:ext>
            </a:extLst>
          </p:cNvPr>
          <p:cNvSpPr/>
          <p:nvPr/>
        </p:nvSpPr>
        <p:spPr>
          <a:xfrm>
            <a:off x="2129063" y="6339833"/>
            <a:ext cx="68609" cy="686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6" name="フリーフォーム: 図形 1035">
            <a:extLst>
              <a:ext uri="{FF2B5EF4-FFF2-40B4-BE49-F238E27FC236}">
                <a16:creationId xmlns:a16="http://schemas.microsoft.com/office/drawing/2014/main" id="{7DED41E5-C249-4502-816C-CF5B60646B75}"/>
              </a:ext>
            </a:extLst>
          </p:cNvPr>
          <p:cNvSpPr/>
          <p:nvPr/>
        </p:nvSpPr>
        <p:spPr>
          <a:xfrm>
            <a:off x="1474707" y="5207662"/>
            <a:ext cx="245269" cy="59531"/>
          </a:xfrm>
          <a:custGeom>
            <a:avLst/>
            <a:gdLst>
              <a:gd name="connsiteX0" fmla="*/ 0 w 245269"/>
              <a:gd name="connsiteY0" fmla="*/ 57150 h 57150"/>
              <a:gd name="connsiteX1" fmla="*/ 245269 w 245269"/>
              <a:gd name="connsiteY1" fmla="*/ 0 h 57150"/>
              <a:gd name="connsiteX0" fmla="*/ 0 w 238125"/>
              <a:gd name="connsiteY0" fmla="*/ 50006 h 50006"/>
              <a:gd name="connsiteX1" fmla="*/ 238125 w 238125"/>
              <a:gd name="connsiteY1" fmla="*/ 0 h 50006"/>
              <a:gd name="connsiteX0" fmla="*/ 0 w 238125"/>
              <a:gd name="connsiteY0" fmla="*/ 50006 h 50006"/>
              <a:gd name="connsiteX1" fmla="*/ 238125 w 238125"/>
              <a:gd name="connsiteY1" fmla="*/ 0 h 50006"/>
              <a:gd name="connsiteX0" fmla="*/ 0 w 245269"/>
              <a:gd name="connsiteY0" fmla="*/ 59531 h 59531"/>
              <a:gd name="connsiteX1" fmla="*/ 245269 w 245269"/>
              <a:gd name="connsiteY1" fmla="*/ 0 h 59531"/>
              <a:gd name="connsiteX0" fmla="*/ 0 w 245269"/>
              <a:gd name="connsiteY0" fmla="*/ 59531 h 59531"/>
              <a:gd name="connsiteX1" fmla="*/ 245269 w 245269"/>
              <a:gd name="connsiteY1" fmla="*/ 0 h 59531"/>
              <a:gd name="connsiteX0" fmla="*/ 0 w 245269"/>
              <a:gd name="connsiteY0" fmla="*/ 59531 h 59531"/>
              <a:gd name="connsiteX1" fmla="*/ 245269 w 245269"/>
              <a:gd name="connsiteY1" fmla="*/ 0 h 5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5269" h="59531">
                <a:moveTo>
                  <a:pt x="0" y="59531"/>
                </a:moveTo>
                <a:cubicBezTo>
                  <a:pt x="91281" y="52387"/>
                  <a:pt x="203993" y="33337"/>
                  <a:pt x="245269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フリーフォーム: 図形 215">
            <a:extLst>
              <a:ext uri="{FF2B5EF4-FFF2-40B4-BE49-F238E27FC236}">
                <a16:creationId xmlns:a16="http://schemas.microsoft.com/office/drawing/2014/main" id="{EA0EAECA-A77A-4222-BF4F-56D72978DADC}"/>
              </a:ext>
            </a:extLst>
          </p:cNvPr>
          <p:cNvSpPr/>
          <p:nvPr/>
        </p:nvSpPr>
        <p:spPr>
          <a:xfrm>
            <a:off x="1604877" y="6377086"/>
            <a:ext cx="558847" cy="189410"/>
          </a:xfrm>
          <a:custGeom>
            <a:avLst/>
            <a:gdLst>
              <a:gd name="connsiteX0" fmla="*/ 0 w 245269"/>
              <a:gd name="connsiteY0" fmla="*/ 57150 h 57150"/>
              <a:gd name="connsiteX1" fmla="*/ 245269 w 245269"/>
              <a:gd name="connsiteY1" fmla="*/ 0 h 57150"/>
              <a:gd name="connsiteX0" fmla="*/ 0 w 238125"/>
              <a:gd name="connsiteY0" fmla="*/ 50006 h 50006"/>
              <a:gd name="connsiteX1" fmla="*/ 238125 w 238125"/>
              <a:gd name="connsiteY1" fmla="*/ 0 h 50006"/>
              <a:gd name="connsiteX0" fmla="*/ 0 w 238125"/>
              <a:gd name="connsiteY0" fmla="*/ 50006 h 50006"/>
              <a:gd name="connsiteX1" fmla="*/ 238125 w 238125"/>
              <a:gd name="connsiteY1" fmla="*/ 0 h 50006"/>
              <a:gd name="connsiteX0" fmla="*/ 0 w 245269"/>
              <a:gd name="connsiteY0" fmla="*/ 59531 h 59531"/>
              <a:gd name="connsiteX1" fmla="*/ 245269 w 245269"/>
              <a:gd name="connsiteY1" fmla="*/ 0 h 59531"/>
              <a:gd name="connsiteX0" fmla="*/ 0 w 245269"/>
              <a:gd name="connsiteY0" fmla="*/ 59531 h 59531"/>
              <a:gd name="connsiteX1" fmla="*/ 245269 w 245269"/>
              <a:gd name="connsiteY1" fmla="*/ 0 h 59531"/>
              <a:gd name="connsiteX0" fmla="*/ 0 w 245269"/>
              <a:gd name="connsiteY0" fmla="*/ 59531 h 59531"/>
              <a:gd name="connsiteX1" fmla="*/ 245269 w 245269"/>
              <a:gd name="connsiteY1" fmla="*/ 0 h 59531"/>
              <a:gd name="connsiteX0" fmla="*/ 0 w 241124"/>
              <a:gd name="connsiteY0" fmla="*/ 58753 h 58753"/>
              <a:gd name="connsiteX1" fmla="*/ 241124 w 241124"/>
              <a:gd name="connsiteY1" fmla="*/ 0 h 58753"/>
              <a:gd name="connsiteX0" fmla="*/ 0 w 241124"/>
              <a:gd name="connsiteY0" fmla="*/ 58753 h 58753"/>
              <a:gd name="connsiteX1" fmla="*/ 241124 w 241124"/>
              <a:gd name="connsiteY1" fmla="*/ 0 h 58753"/>
              <a:gd name="connsiteX0" fmla="*/ 0 w 243197"/>
              <a:gd name="connsiteY0" fmla="*/ 61864 h 61864"/>
              <a:gd name="connsiteX1" fmla="*/ 243197 w 243197"/>
              <a:gd name="connsiteY1" fmla="*/ 0 h 6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3197" h="61864">
                <a:moveTo>
                  <a:pt x="0" y="61864"/>
                </a:moveTo>
                <a:cubicBezTo>
                  <a:pt x="70556" y="61720"/>
                  <a:pt x="201921" y="33337"/>
                  <a:pt x="243197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フリーフォーム: 図形 216">
            <a:extLst>
              <a:ext uri="{FF2B5EF4-FFF2-40B4-BE49-F238E27FC236}">
                <a16:creationId xmlns:a16="http://schemas.microsoft.com/office/drawing/2014/main" id="{31D03A51-9FDB-4599-B3E1-A6A0BEF8C7AF}"/>
              </a:ext>
            </a:extLst>
          </p:cNvPr>
          <p:cNvSpPr/>
          <p:nvPr/>
        </p:nvSpPr>
        <p:spPr>
          <a:xfrm>
            <a:off x="1372861" y="6058758"/>
            <a:ext cx="129189" cy="46490"/>
          </a:xfrm>
          <a:custGeom>
            <a:avLst/>
            <a:gdLst>
              <a:gd name="connsiteX0" fmla="*/ 0 w 245269"/>
              <a:gd name="connsiteY0" fmla="*/ 57150 h 57150"/>
              <a:gd name="connsiteX1" fmla="*/ 245269 w 245269"/>
              <a:gd name="connsiteY1" fmla="*/ 0 h 57150"/>
              <a:gd name="connsiteX0" fmla="*/ 0 w 238125"/>
              <a:gd name="connsiteY0" fmla="*/ 50006 h 50006"/>
              <a:gd name="connsiteX1" fmla="*/ 238125 w 238125"/>
              <a:gd name="connsiteY1" fmla="*/ 0 h 50006"/>
              <a:gd name="connsiteX0" fmla="*/ 0 w 238125"/>
              <a:gd name="connsiteY0" fmla="*/ 50006 h 50006"/>
              <a:gd name="connsiteX1" fmla="*/ 238125 w 238125"/>
              <a:gd name="connsiteY1" fmla="*/ 0 h 50006"/>
              <a:gd name="connsiteX0" fmla="*/ 0 w 245269"/>
              <a:gd name="connsiteY0" fmla="*/ 59531 h 59531"/>
              <a:gd name="connsiteX1" fmla="*/ 245269 w 245269"/>
              <a:gd name="connsiteY1" fmla="*/ 0 h 59531"/>
              <a:gd name="connsiteX0" fmla="*/ 0 w 245269"/>
              <a:gd name="connsiteY0" fmla="*/ 59531 h 59531"/>
              <a:gd name="connsiteX1" fmla="*/ 245269 w 245269"/>
              <a:gd name="connsiteY1" fmla="*/ 0 h 59531"/>
              <a:gd name="connsiteX0" fmla="*/ 0 w 245269"/>
              <a:gd name="connsiteY0" fmla="*/ 59531 h 59531"/>
              <a:gd name="connsiteX1" fmla="*/ 245269 w 245269"/>
              <a:gd name="connsiteY1" fmla="*/ 0 h 5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5269" h="59531">
                <a:moveTo>
                  <a:pt x="0" y="59531"/>
                </a:moveTo>
                <a:cubicBezTo>
                  <a:pt x="91281" y="52387"/>
                  <a:pt x="203993" y="33337"/>
                  <a:pt x="245269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コンテンツ プレースホルダー 2">
            <a:extLst>
              <a:ext uri="{FF2B5EF4-FFF2-40B4-BE49-F238E27FC236}">
                <a16:creationId xmlns:a16="http://schemas.microsoft.com/office/drawing/2014/main" id="{32852CEA-A860-45A5-AC19-83B5E0E66F97}"/>
              </a:ext>
            </a:extLst>
          </p:cNvPr>
          <p:cNvSpPr txBox="1">
            <a:spLocks/>
          </p:cNvSpPr>
          <p:nvPr/>
        </p:nvSpPr>
        <p:spPr>
          <a:xfrm>
            <a:off x="1370751" y="6070896"/>
            <a:ext cx="319417" cy="244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100" dirty="0">
                <a:solidFill>
                  <a:srgbClr val="FF0000"/>
                </a:solidFill>
              </a:rPr>
              <a:t>θ</a:t>
            </a:r>
          </a:p>
        </p:txBody>
      </p:sp>
      <p:cxnSp>
        <p:nvCxnSpPr>
          <p:cNvPr id="220" name="直線矢印コネクタ 219">
            <a:extLst>
              <a:ext uri="{FF2B5EF4-FFF2-40B4-BE49-F238E27FC236}">
                <a16:creationId xmlns:a16="http://schemas.microsoft.com/office/drawing/2014/main" id="{584016E4-C1F4-4C23-9250-1A588DF1DBF4}"/>
              </a:ext>
            </a:extLst>
          </p:cNvPr>
          <p:cNvCxnSpPr>
            <a:cxnSpLocks/>
          </p:cNvCxnSpPr>
          <p:nvPr/>
        </p:nvCxnSpPr>
        <p:spPr>
          <a:xfrm flipH="1" flipV="1">
            <a:off x="1861915" y="5219819"/>
            <a:ext cx="604587" cy="244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矢印コネクタ 221">
            <a:extLst>
              <a:ext uri="{FF2B5EF4-FFF2-40B4-BE49-F238E27FC236}">
                <a16:creationId xmlns:a16="http://schemas.microsoft.com/office/drawing/2014/main" id="{0FF0531B-4E0A-4400-A591-670DECABE02B}"/>
              </a:ext>
            </a:extLst>
          </p:cNvPr>
          <p:cNvCxnSpPr>
            <a:cxnSpLocks/>
          </p:cNvCxnSpPr>
          <p:nvPr/>
        </p:nvCxnSpPr>
        <p:spPr>
          <a:xfrm flipH="1">
            <a:off x="2235806" y="5688638"/>
            <a:ext cx="302292" cy="621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コンテンツ プレースホルダー 2">
            <a:extLst>
              <a:ext uri="{FF2B5EF4-FFF2-40B4-BE49-F238E27FC236}">
                <a16:creationId xmlns:a16="http://schemas.microsoft.com/office/drawing/2014/main" id="{6067B137-31E3-4D56-8D48-B3116F752116}"/>
              </a:ext>
            </a:extLst>
          </p:cNvPr>
          <p:cNvSpPr txBox="1">
            <a:spLocks/>
          </p:cNvSpPr>
          <p:nvPr/>
        </p:nvSpPr>
        <p:spPr>
          <a:xfrm>
            <a:off x="2621179" y="5298074"/>
            <a:ext cx="2425371" cy="75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100" dirty="0"/>
              <a:t>青線の長さ</a:t>
            </a:r>
            <a:br>
              <a:rPr lang="en-US" altLang="ja-JP" sz="1100" dirty="0"/>
            </a:br>
            <a:r>
              <a:rPr lang="ja-JP" altLang="en-US" sz="1100" dirty="0"/>
              <a:t>座標の差はどちらも</a:t>
            </a:r>
            <a:r>
              <a:rPr lang="en-US" altLang="ja-JP" sz="1100" dirty="0"/>
              <a:t>θ</a:t>
            </a:r>
            <a:r>
              <a:rPr lang="ja-JP" altLang="en-US" sz="1100" dirty="0"/>
              <a:t>だが、</a:t>
            </a:r>
            <a:br>
              <a:rPr lang="en-US" altLang="ja-JP" sz="1100" dirty="0"/>
            </a:br>
            <a:r>
              <a:rPr lang="ja-JP" altLang="en-US" sz="1100" dirty="0"/>
              <a:t>距離は異なる（としたほうが自然）</a:t>
            </a:r>
            <a:endParaRPr lang="en-US" altLang="ja-JP" sz="1100" dirty="0">
              <a:solidFill>
                <a:srgbClr val="0000FF"/>
              </a:solidFill>
            </a:endParaRPr>
          </a:p>
        </p:txBody>
      </p:sp>
      <p:sp>
        <p:nvSpPr>
          <p:cNvPr id="225" name="コンテンツ プレースホルダー 2">
            <a:extLst>
              <a:ext uri="{FF2B5EF4-FFF2-40B4-BE49-F238E27FC236}">
                <a16:creationId xmlns:a16="http://schemas.microsoft.com/office/drawing/2014/main" id="{70630A9F-A697-4590-A72C-BB174397B842}"/>
              </a:ext>
            </a:extLst>
          </p:cNvPr>
          <p:cNvSpPr txBox="1">
            <a:spLocks/>
          </p:cNvSpPr>
          <p:nvPr/>
        </p:nvSpPr>
        <p:spPr>
          <a:xfrm>
            <a:off x="928790" y="4524770"/>
            <a:ext cx="3357133" cy="41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100" dirty="0">
                <a:solidFill>
                  <a:srgbClr val="0000FF"/>
                </a:solidFill>
              </a:rPr>
              <a:t>距離の測り方が座標に依存</a:t>
            </a:r>
            <a:br>
              <a:rPr lang="en-US" altLang="ja-JP" sz="1100" dirty="0"/>
            </a:br>
            <a:r>
              <a:rPr lang="ja-JP" altLang="en-US" sz="1100" dirty="0"/>
              <a:t>例：球面上の長さ</a:t>
            </a:r>
            <a:endParaRPr lang="en-US" altLang="ja-JP" sz="1100" dirty="0"/>
          </a:p>
        </p:txBody>
      </p:sp>
      <p:sp>
        <p:nvSpPr>
          <p:cNvPr id="226" name="フリーフォーム: 図形 225">
            <a:extLst>
              <a:ext uri="{FF2B5EF4-FFF2-40B4-BE49-F238E27FC236}">
                <a16:creationId xmlns:a16="http://schemas.microsoft.com/office/drawing/2014/main" id="{CA66D984-90C3-47AB-A635-9A3191F4803F}"/>
              </a:ext>
            </a:extLst>
          </p:cNvPr>
          <p:cNvSpPr/>
          <p:nvPr/>
        </p:nvSpPr>
        <p:spPr>
          <a:xfrm>
            <a:off x="9818576" y="5807805"/>
            <a:ext cx="1034415" cy="591502"/>
          </a:xfrm>
          <a:custGeom>
            <a:avLst/>
            <a:gdLst>
              <a:gd name="connsiteX0" fmla="*/ 0 w 1005840"/>
              <a:gd name="connsiteY0" fmla="*/ 548640 h 548640"/>
              <a:gd name="connsiteX1" fmla="*/ 1005840 w 1005840"/>
              <a:gd name="connsiteY1" fmla="*/ 548640 h 548640"/>
              <a:gd name="connsiteX2" fmla="*/ 1005840 w 1005840"/>
              <a:gd name="connsiteY2" fmla="*/ 0 h 548640"/>
              <a:gd name="connsiteX3" fmla="*/ 0 w 1005840"/>
              <a:gd name="connsiteY3" fmla="*/ 548640 h 548640"/>
              <a:gd name="connsiteX0" fmla="*/ 0 w 1034415"/>
              <a:gd name="connsiteY0" fmla="*/ 548640 h 591502"/>
              <a:gd name="connsiteX1" fmla="*/ 1034415 w 1034415"/>
              <a:gd name="connsiteY1" fmla="*/ 591502 h 591502"/>
              <a:gd name="connsiteX2" fmla="*/ 1005840 w 1034415"/>
              <a:gd name="connsiteY2" fmla="*/ 0 h 591502"/>
              <a:gd name="connsiteX3" fmla="*/ 0 w 1034415"/>
              <a:gd name="connsiteY3" fmla="*/ 548640 h 591502"/>
              <a:gd name="connsiteX0" fmla="*/ 0 w 1034415"/>
              <a:gd name="connsiteY0" fmla="*/ 548640 h 591502"/>
              <a:gd name="connsiteX1" fmla="*/ 1034415 w 1034415"/>
              <a:gd name="connsiteY1" fmla="*/ 591502 h 591502"/>
              <a:gd name="connsiteX2" fmla="*/ 1005840 w 1034415"/>
              <a:gd name="connsiteY2" fmla="*/ 0 h 591502"/>
              <a:gd name="connsiteX3" fmla="*/ 0 w 1034415"/>
              <a:gd name="connsiteY3" fmla="*/ 548640 h 591502"/>
              <a:gd name="connsiteX0" fmla="*/ 0 w 1034415"/>
              <a:gd name="connsiteY0" fmla="*/ 548640 h 591502"/>
              <a:gd name="connsiteX1" fmla="*/ 1034415 w 1034415"/>
              <a:gd name="connsiteY1" fmla="*/ 591502 h 591502"/>
              <a:gd name="connsiteX2" fmla="*/ 1005840 w 1034415"/>
              <a:gd name="connsiteY2" fmla="*/ 0 h 591502"/>
              <a:gd name="connsiteX3" fmla="*/ 0 w 1034415"/>
              <a:gd name="connsiteY3" fmla="*/ 548640 h 591502"/>
              <a:gd name="connsiteX0" fmla="*/ 0 w 1034415"/>
              <a:gd name="connsiteY0" fmla="*/ 548640 h 591502"/>
              <a:gd name="connsiteX1" fmla="*/ 1034415 w 1034415"/>
              <a:gd name="connsiteY1" fmla="*/ 591502 h 591502"/>
              <a:gd name="connsiteX2" fmla="*/ 1005840 w 1034415"/>
              <a:gd name="connsiteY2" fmla="*/ 0 h 591502"/>
              <a:gd name="connsiteX3" fmla="*/ 0 w 1034415"/>
              <a:gd name="connsiteY3" fmla="*/ 548640 h 591502"/>
              <a:gd name="connsiteX0" fmla="*/ 0 w 1034415"/>
              <a:gd name="connsiteY0" fmla="*/ 548640 h 591502"/>
              <a:gd name="connsiteX1" fmla="*/ 1034415 w 1034415"/>
              <a:gd name="connsiteY1" fmla="*/ 591502 h 591502"/>
              <a:gd name="connsiteX2" fmla="*/ 1005840 w 1034415"/>
              <a:gd name="connsiteY2" fmla="*/ 0 h 591502"/>
              <a:gd name="connsiteX3" fmla="*/ 0 w 1034415"/>
              <a:gd name="connsiteY3" fmla="*/ 548640 h 591502"/>
              <a:gd name="connsiteX0" fmla="*/ 0 w 1034415"/>
              <a:gd name="connsiteY0" fmla="*/ 548640 h 591502"/>
              <a:gd name="connsiteX1" fmla="*/ 1034415 w 1034415"/>
              <a:gd name="connsiteY1" fmla="*/ 591502 h 591502"/>
              <a:gd name="connsiteX2" fmla="*/ 1005840 w 1034415"/>
              <a:gd name="connsiteY2" fmla="*/ 0 h 591502"/>
              <a:gd name="connsiteX3" fmla="*/ 0 w 1034415"/>
              <a:gd name="connsiteY3" fmla="*/ 548640 h 591502"/>
              <a:gd name="connsiteX0" fmla="*/ 0 w 1034415"/>
              <a:gd name="connsiteY0" fmla="*/ 548640 h 591502"/>
              <a:gd name="connsiteX1" fmla="*/ 1034415 w 1034415"/>
              <a:gd name="connsiteY1" fmla="*/ 591502 h 591502"/>
              <a:gd name="connsiteX2" fmla="*/ 1005840 w 1034415"/>
              <a:gd name="connsiteY2" fmla="*/ 0 h 591502"/>
              <a:gd name="connsiteX3" fmla="*/ 0 w 1034415"/>
              <a:gd name="connsiteY3" fmla="*/ 548640 h 591502"/>
              <a:gd name="connsiteX0" fmla="*/ 0 w 1034415"/>
              <a:gd name="connsiteY0" fmla="*/ 548640 h 591502"/>
              <a:gd name="connsiteX1" fmla="*/ 1034415 w 1034415"/>
              <a:gd name="connsiteY1" fmla="*/ 591502 h 591502"/>
              <a:gd name="connsiteX2" fmla="*/ 1005840 w 1034415"/>
              <a:gd name="connsiteY2" fmla="*/ 0 h 591502"/>
              <a:gd name="connsiteX3" fmla="*/ 0 w 1034415"/>
              <a:gd name="connsiteY3" fmla="*/ 548640 h 591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415" h="591502">
                <a:moveTo>
                  <a:pt x="0" y="548640"/>
                </a:moveTo>
                <a:cubicBezTo>
                  <a:pt x="354330" y="501014"/>
                  <a:pt x="684847" y="496253"/>
                  <a:pt x="1034415" y="591502"/>
                </a:cubicBezTo>
                <a:cubicBezTo>
                  <a:pt x="924878" y="394335"/>
                  <a:pt x="929640" y="220980"/>
                  <a:pt x="1005840" y="0"/>
                </a:cubicBezTo>
                <a:cubicBezTo>
                  <a:pt x="751523" y="268605"/>
                  <a:pt x="459105" y="384810"/>
                  <a:pt x="0" y="54864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コンテンツ プレースホルダー 2">
            <a:extLst>
              <a:ext uri="{FF2B5EF4-FFF2-40B4-BE49-F238E27FC236}">
                <a16:creationId xmlns:a16="http://schemas.microsoft.com/office/drawing/2014/main" id="{49D4F824-C5EC-4934-956D-567B3BDE81FF}"/>
              </a:ext>
            </a:extLst>
          </p:cNvPr>
          <p:cNvSpPr txBox="1">
            <a:spLocks/>
          </p:cNvSpPr>
          <p:nvPr/>
        </p:nvSpPr>
        <p:spPr>
          <a:xfrm>
            <a:off x="10035682" y="5842717"/>
            <a:ext cx="421105" cy="2783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400" dirty="0" err="1"/>
              <a:t>dz</a:t>
            </a:r>
            <a:endParaRPr lang="en-US" altLang="ja-JP" sz="1400" baseline="30000" dirty="0"/>
          </a:p>
        </p:txBody>
      </p:sp>
      <p:sp>
        <p:nvSpPr>
          <p:cNvPr id="228" name="コンテンツ プレースホルダー 2">
            <a:extLst>
              <a:ext uri="{FF2B5EF4-FFF2-40B4-BE49-F238E27FC236}">
                <a16:creationId xmlns:a16="http://schemas.microsoft.com/office/drawing/2014/main" id="{518F4F0A-F35D-46B5-9442-1D0BCA888CF2}"/>
              </a:ext>
            </a:extLst>
          </p:cNvPr>
          <p:cNvSpPr txBox="1">
            <a:spLocks/>
          </p:cNvSpPr>
          <p:nvPr/>
        </p:nvSpPr>
        <p:spPr>
          <a:xfrm>
            <a:off x="10198638" y="6370331"/>
            <a:ext cx="421105" cy="2783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400" dirty="0"/>
              <a:t>dx</a:t>
            </a:r>
            <a:endParaRPr lang="en-US" altLang="ja-JP" sz="1400" baseline="30000" dirty="0"/>
          </a:p>
        </p:txBody>
      </p:sp>
      <p:sp>
        <p:nvSpPr>
          <p:cNvPr id="229" name="コンテンツ プレースホルダー 2">
            <a:extLst>
              <a:ext uri="{FF2B5EF4-FFF2-40B4-BE49-F238E27FC236}">
                <a16:creationId xmlns:a16="http://schemas.microsoft.com/office/drawing/2014/main" id="{EDCC445E-513B-4B99-86C0-AA4AD99B9F69}"/>
              </a:ext>
            </a:extLst>
          </p:cNvPr>
          <p:cNvSpPr txBox="1">
            <a:spLocks/>
          </p:cNvSpPr>
          <p:nvPr/>
        </p:nvSpPr>
        <p:spPr>
          <a:xfrm>
            <a:off x="10789878" y="5964325"/>
            <a:ext cx="421105" cy="2783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400" dirty="0" err="1"/>
              <a:t>dy</a:t>
            </a:r>
            <a:endParaRPr lang="en-US" altLang="ja-JP" sz="1400" baseline="30000" dirty="0"/>
          </a:p>
        </p:txBody>
      </p:sp>
      <p:sp>
        <p:nvSpPr>
          <p:cNvPr id="1040" name="フリーフォーム: 図形 1039">
            <a:extLst>
              <a:ext uri="{FF2B5EF4-FFF2-40B4-BE49-F238E27FC236}">
                <a16:creationId xmlns:a16="http://schemas.microsoft.com/office/drawing/2014/main" id="{27089E66-B7DF-4836-B8C1-F60534E65220}"/>
              </a:ext>
            </a:extLst>
          </p:cNvPr>
          <p:cNvSpPr/>
          <p:nvPr/>
        </p:nvSpPr>
        <p:spPr>
          <a:xfrm>
            <a:off x="2866910" y="1827135"/>
            <a:ext cx="695250" cy="422949"/>
          </a:xfrm>
          <a:custGeom>
            <a:avLst/>
            <a:gdLst>
              <a:gd name="connsiteX0" fmla="*/ 228600 w 661987"/>
              <a:gd name="connsiteY0" fmla="*/ 0 h 419100"/>
              <a:gd name="connsiteX1" fmla="*/ 0 w 661987"/>
              <a:gd name="connsiteY1" fmla="*/ 104775 h 419100"/>
              <a:gd name="connsiteX2" fmla="*/ 261937 w 661987"/>
              <a:gd name="connsiteY2" fmla="*/ 419100 h 419100"/>
              <a:gd name="connsiteX3" fmla="*/ 661987 w 661987"/>
              <a:gd name="connsiteY3" fmla="*/ 266700 h 419100"/>
              <a:gd name="connsiteX4" fmla="*/ 228600 w 661987"/>
              <a:gd name="connsiteY4" fmla="*/ 0 h 419100"/>
              <a:gd name="connsiteX0" fmla="*/ 228600 w 661987"/>
              <a:gd name="connsiteY0" fmla="*/ 0 h 423533"/>
              <a:gd name="connsiteX1" fmla="*/ 0 w 661987"/>
              <a:gd name="connsiteY1" fmla="*/ 104775 h 423533"/>
              <a:gd name="connsiteX2" fmla="*/ 261937 w 661987"/>
              <a:gd name="connsiteY2" fmla="*/ 419100 h 423533"/>
              <a:gd name="connsiteX3" fmla="*/ 661987 w 661987"/>
              <a:gd name="connsiteY3" fmla="*/ 266700 h 423533"/>
              <a:gd name="connsiteX4" fmla="*/ 228600 w 661987"/>
              <a:gd name="connsiteY4" fmla="*/ 0 h 423533"/>
              <a:gd name="connsiteX0" fmla="*/ 228600 w 671966"/>
              <a:gd name="connsiteY0" fmla="*/ 0 h 425573"/>
              <a:gd name="connsiteX1" fmla="*/ 0 w 671966"/>
              <a:gd name="connsiteY1" fmla="*/ 104775 h 425573"/>
              <a:gd name="connsiteX2" fmla="*/ 261937 w 671966"/>
              <a:gd name="connsiteY2" fmla="*/ 419100 h 425573"/>
              <a:gd name="connsiteX3" fmla="*/ 661987 w 671966"/>
              <a:gd name="connsiteY3" fmla="*/ 266700 h 425573"/>
              <a:gd name="connsiteX4" fmla="*/ 228600 w 671966"/>
              <a:gd name="connsiteY4" fmla="*/ 0 h 425573"/>
              <a:gd name="connsiteX0" fmla="*/ 228600 w 671550"/>
              <a:gd name="connsiteY0" fmla="*/ 11 h 425584"/>
              <a:gd name="connsiteX1" fmla="*/ 0 w 671550"/>
              <a:gd name="connsiteY1" fmla="*/ 104786 h 425584"/>
              <a:gd name="connsiteX2" fmla="*/ 261937 w 671550"/>
              <a:gd name="connsiteY2" fmla="*/ 419111 h 425584"/>
              <a:gd name="connsiteX3" fmla="*/ 661987 w 671550"/>
              <a:gd name="connsiteY3" fmla="*/ 266711 h 425584"/>
              <a:gd name="connsiteX4" fmla="*/ 228600 w 671550"/>
              <a:gd name="connsiteY4" fmla="*/ 11 h 425584"/>
              <a:gd name="connsiteX0" fmla="*/ 228751 w 671701"/>
              <a:gd name="connsiteY0" fmla="*/ 11 h 425584"/>
              <a:gd name="connsiteX1" fmla="*/ 151 w 671701"/>
              <a:gd name="connsiteY1" fmla="*/ 104786 h 425584"/>
              <a:gd name="connsiteX2" fmla="*/ 262088 w 671701"/>
              <a:gd name="connsiteY2" fmla="*/ 419111 h 425584"/>
              <a:gd name="connsiteX3" fmla="*/ 662138 w 671701"/>
              <a:gd name="connsiteY3" fmla="*/ 266711 h 425584"/>
              <a:gd name="connsiteX4" fmla="*/ 228751 w 671701"/>
              <a:gd name="connsiteY4" fmla="*/ 11 h 425584"/>
              <a:gd name="connsiteX0" fmla="*/ 252528 w 695250"/>
              <a:gd name="connsiteY0" fmla="*/ 1268 h 422553"/>
              <a:gd name="connsiteX1" fmla="*/ 115 w 695250"/>
              <a:gd name="connsiteY1" fmla="*/ 177480 h 422553"/>
              <a:gd name="connsiteX2" fmla="*/ 285865 w 695250"/>
              <a:gd name="connsiteY2" fmla="*/ 420368 h 422553"/>
              <a:gd name="connsiteX3" fmla="*/ 685915 w 695250"/>
              <a:gd name="connsiteY3" fmla="*/ 267968 h 422553"/>
              <a:gd name="connsiteX4" fmla="*/ 252528 w 695250"/>
              <a:gd name="connsiteY4" fmla="*/ 1268 h 422553"/>
              <a:gd name="connsiteX0" fmla="*/ 252528 w 695250"/>
              <a:gd name="connsiteY0" fmla="*/ 1664 h 422949"/>
              <a:gd name="connsiteX1" fmla="*/ 115 w 695250"/>
              <a:gd name="connsiteY1" fmla="*/ 177876 h 422949"/>
              <a:gd name="connsiteX2" fmla="*/ 285865 w 695250"/>
              <a:gd name="connsiteY2" fmla="*/ 420764 h 422949"/>
              <a:gd name="connsiteX3" fmla="*/ 685915 w 695250"/>
              <a:gd name="connsiteY3" fmla="*/ 268364 h 422949"/>
              <a:gd name="connsiteX4" fmla="*/ 252528 w 695250"/>
              <a:gd name="connsiteY4" fmla="*/ 1664 h 42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250" h="422949">
                <a:moveTo>
                  <a:pt x="252528" y="1664"/>
                </a:moveTo>
                <a:cubicBezTo>
                  <a:pt x="138228" y="-13417"/>
                  <a:pt x="-4648" y="76276"/>
                  <a:pt x="115" y="177876"/>
                </a:cubicBezTo>
                <a:cubicBezTo>
                  <a:pt x="4878" y="279476"/>
                  <a:pt x="171565" y="405683"/>
                  <a:pt x="285865" y="420764"/>
                </a:cubicBezTo>
                <a:cubicBezTo>
                  <a:pt x="400165" y="435845"/>
                  <a:pt x="611302" y="371551"/>
                  <a:pt x="685915" y="268364"/>
                </a:cubicBezTo>
                <a:cubicBezTo>
                  <a:pt x="760528" y="165177"/>
                  <a:pt x="366828" y="16745"/>
                  <a:pt x="252528" y="166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楕円 231">
            <a:extLst>
              <a:ext uri="{FF2B5EF4-FFF2-40B4-BE49-F238E27FC236}">
                <a16:creationId xmlns:a16="http://schemas.microsoft.com/office/drawing/2014/main" id="{C5A96DAB-7AB7-4D45-92D2-D4D0ED6E1152}"/>
              </a:ext>
            </a:extLst>
          </p:cNvPr>
          <p:cNvSpPr/>
          <p:nvPr/>
        </p:nvSpPr>
        <p:spPr>
          <a:xfrm rot="1452928">
            <a:off x="2949208" y="2041304"/>
            <a:ext cx="278087" cy="16300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70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C022078C-4AA1-4A8D-BD15-E899564BF477}"/>
              </a:ext>
            </a:extLst>
          </p:cNvPr>
          <p:cNvSpPr/>
          <p:nvPr/>
        </p:nvSpPr>
        <p:spPr>
          <a:xfrm>
            <a:off x="4508877" y="2251075"/>
            <a:ext cx="796925" cy="869950"/>
          </a:xfrm>
          <a:custGeom>
            <a:avLst/>
            <a:gdLst>
              <a:gd name="connsiteX0" fmla="*/ 193675 w 796925"/>
              <a:gd name="connsiteY0" fmla="*/ 0 h 869950"/>
              <a:gd name="connsiteX1" fmla="*/ 0 w 796925"/>
              <a:gd name="connsiteY1" fmla="*/ 635000 h 869950"/>
              <a:gd name="connsiteX2" fmla="*/ 644525 w 796925"/>
              <a:gd name="connsiteY2" fmla="*/ 869950 h 869950"/>
              <a:gd name="connsiteX3" fmla="*/ 796925 w 796925"/>
              <a:gd name="connsiteY3" fmla="*/ 396875 h 869950"/>
              <a:gd name="connsiteX4" fmla="*/ 193675 w 796925"/>
              <a:gd name="connsiteY4" fmla="*/ 0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925" h="869950">
                <a:moveTo>
                  <a:pt x="193675" y="0"/>
                </a:moveTo>
                <a:lnTo>
                  <a:pt x="0" y="635000"/>
                </a:lnTo>
                <a:lnTo>
                  <a:pt x="644525" y="869950"/>
                </a:lnTo>
                <a:lnTo>
                  <a:pt x="796925" y="396875"/>
                </a:lnTo>
                <a:lnTo>
                  <a:pt x="193675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ECE92697-C3A6-47F1-ACD9-4AF36F59549B}"/>
              </a:ext>
            </a:extLst>
          </p:cNvPr>
          <p:cNvSpPr/>
          <p:nvPr/>
        </p:nvSpPr>
        <p:spPr>
          <a:xfrm>
            <a:off x="3258794" y="2405500"/>
            <a:ext cx="657225" cy="623888"/>
          </a:xfrm>
          <a:custGeom>
            <a:avLst/>
            <a:gdLst>
              <a:gd name="connsiteX0" fmla="*/ 457200 w 657225"/>
              <a:gd name="connsiteY0" fmla="*/ 0 h 623888"/>
              <a:gd name="connsiteX1" fmla="*/ 0 w 657225"/>
              <a:gd name="connsiteY1" fmla="*/ 514350 h 623888"/>
              <a:gd name="connsiteX2" fmla="*/ 657225 w 657225"/>
              <a:gd name="connsiteY2" fmla="*/ 623888 h 623888"/>
              <a:gd name="connsiteX3" fmla="*/ 457200 w 657225"/>
              <a:gd name="connsiteY3" fmla="*/ 0 h 62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225" h="623888">
                <a:moveTo>
                  <a:pt x="457200" y="0"/>
                </a:moveTo>
                <a:lnTo>
                  <a:pt x="0" y="514350"/>
                </a:lnTo>
                <a:lnTo>
                  <a:pt x="657225" y="623888"/>
                </a:lnTo>
                <a:lnTo>
                  <a:pt x="45720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8D59D5-4BE0-41F1-856D-67DA3CED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5" y="295428"/>
            <a:ext cx="11262064" cy="805403"/>
          </a:xfrm>
        </p:spPr>
        <p:txBody>
          <a:bodyPr>
            <a:normAutofit/>
          </a:bodyPr>
          <a:lstStyle/>
          <a:p>
            <a:r>
              <a:rPr kumimoji="1" lang="ja-JP" altLang="en-US" sz="2800" b="1" dirty="0"/>
              <a:t>単体複体</a:t>
            </a:r>
            <a:r>
              <a:rPr kumimoji="1" lang="en-US" altLang="ja-JP" sz="2800" b="1" dirty="0"/>
              <a:t>(simplicial complex)</a:t>
            </a:r>
            <a:endParaRPr kumimoji="1" lang="ja-JP" altLang="en-US" sz="2800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D8643E-DBE3-4A53-8553-BE53AD72AFC1}"/>
              </a:ext>
            </a:extLst>
          </p:cNvPr>
          <p:cNvSpPr/>
          <p:nvPr/>
        </p:nvSpPr>
        <p:spPr>
          <a:xfrm>
            <a:off x="985419" y="2616068"/>
            <a:ext cx="150921" cy="1509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E2B4F15D-2E45-4961-BBCE-6E39FCDFE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83" y="1772360"/>
            <a:ext cx="894795" cy="29330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kumimoji="1" lang="en-US" altLang="ja-JP" sz="1800" dirty="0"/>
              <a:t>0</a:t>
            </a:r>
            <a:r>
              <a:rPr kumimoji="1" lang="ja-JP" altLang="en-US" sz="1800" dirty="0"/>
              <a:t>単体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8EDA2B09-1AD4-45CE-B7C4-5CC309519D28}"/>
              </a:ext>
            </a:extLst>
          </p:cNvPr>
          <p:cNvSpPr txBox="1">
            <a:spLocks/>
          </p:cNvSpPr>
          <p:nvPr/>
        </p:nvSpPr>
        <p:spPr>
          <a:xfrm>
            <a:off x="1909623" y="1772360"/>
            <a:ext cx="894795" cy="2933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1800" dirty="0"/>
              <a:t>1</a:t>
            </a:r>
            <a:r>
              <a:rPr lang="ja-JP" altLang="en-US" sz="1800" dirty="0"/>
              <a:t>単体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E131215-3780-4C22-B029-F95422E5FB11}"/>
              </a:ext>
            </a:extLst>
          </p:cNvPr>
          <p:cNvCxnSpPr>
            <a:cxnSpLocks/>
          </p:cNvCxnSpPr>
          <p:nvPr/>
        </p:nvCxnSpPr>
        <p:spPr>
          <a:xfrm flipH="1" flipV="1">
            <a:off x="2152834" y="2416320"/>
            <a:ext cx="399497" cy="5444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779A4294-E4ED-4090-80C5-7C7F69C01499}"/>
              </a:ext>
            </a:extLst>
          </p:cNvPr>
          <p:cNvSpPr txBox="1">
            <a:spLocks/>
          </p:cNvSpPr>
          <p:nvPr/>
        </p:nvSpPr>
        <p:spPr>
          <a:xfrm>
            <a:off x="3205763" y="1772360"/>
            <a:ext cx="894795" cy="2933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1800" dirty="0"/>
              <a:t>2</a:t>
            </a:r>
            <a:r>
              <a:rPr lang="ja-JP" altLang="en-US" sz="1800" dirty="0"/>
              <a:t>単体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C921E8A2-E128-41DD-B627-FBBD6AECA6AD}"/>
              </a:ext>
            </a:extLst>
          </p:cNvPr>
          <p:cNvSpPr txBox="1">
            <a:spLocks/>
          </p:cNvSpPr>
          <p:nvPr/>
        </p:nvSpPr>
        <p:spPr>
          <a:xfrm>
            <a:off x="4501903" y="1772360"/>
            <a:ext cx="894795" cy="2933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1800" dirty="0"/>
              <a:t>3</a:t>
            </a:r>
            <a:r>
              <a:rPr lang="ja-JP" altLang="en-US" sz="1800" dirty="0"/>
              <a:t>単体</a:t>
            </a:r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B773EF9C-8D49-42F8-AFE8-C16D5740C0EC}"/>
              </a:ext>
            </a:extLst>
          </p:cNvPr>
          <p:cNvSpPr/>
          <p:nvPr/>
        </p:nvSpPr>
        <p:spPr>
          <a:xfrm>
            <a:off x="4702552" y="2251075"/>
            <a:ext cx="450850" cy="854075"/>
          </a:xfrm>
          <a:custGeom>
            <a:avLst/>
            <a:gdLst>
              <a:gd name="connsiteX0" fmla="*/ 0 w 450850"/>
              <a:gd name="connsiteY0" fmla="*/ 0 h 854075"/>
              <a:gd name="connsiteX1" fmla="*/ 450850 w 450850"/>
              <a:gd name="connsiteY1" fmla="*/ 854075 h 85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0850" h="854075">
                <a:moveTo>
                  <a:pt x="0" y="0"/>
                </a:moveTo>
                <a:lnTo>
                  <a:pt x="450850" y="85407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12C90E0A-9CC9-4E7F-BE11-49E2D84503DE}"/>
              </a:ext>
            </a:extLst>
          </p:cNvPr>
          <p:cNvSpPr/>
          <p:nvPr/>
        </p:nvSpPr>
        <p:spPr>
          <a:xfrm>
            <a:off x="4515227" y="2638425"/>
            <a:ext cx="790575" cy="234950"/>
          </a:xfrm>
          <a:custGeom>
            <a:avLst/>
            <a:gdLst>
              <a:gd name="connsiteX0" fmla="*/ 0 w 790575"/>
              <a:gd name="connsiteY0" fmla="*/ 234950 h 234950"/>
              <a:gd name="connsiteX1" fmla="*/ 790575 w 790575"/>
              <a:gd name="connsiteY1" fmla="*/ 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0575" h="234950">
                <a:moveTo>
                  <a:pt x="0" y="234950"/>
                </a:moveTo>
                <a:lnTo>
                  <a:pt x="790575" y="0"/>
                </a:ln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コンテンツ プレースホルダー 2">
            <a:extLst>
              <a:ext uri="{FF2B5EF4-FFF2-40B4-BE49-F238E27FC236}">
                <a16:creationId xmlns:a16="http://schemas.microsoft.com/office/drawing/2014/main" id="{7A2CCA1B-528B-4644-B254-41DAD9BEC8EB}"/>
              </a:ext>
            </a:extLst>
          </p:cNvPr>
          <p:cNvSpPr txBox="1">
            <a:spLocks/>
          </p:cNvSpPr>
          <p:nvPr/>
        </p:nvSpPr>
        <p:spPr>
          <a:xfrm>
            <a:off x="702028" y="1309119"/>
            <a:ext cx="10785121" cy="2933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>
                <a:solidFill>
                  <a:srgbClr val="0000FF"/>
                </a:solidFill>
              </a:rPr>
              <a:t>単体</a:t>
            </a:r>
            <a:r>
              <a:rPr lang="en-US" altLang="ja-JP" sz="1800" dirty="0">
                <a:solidFill>
                  <a:srgbClr val="0000FF"/>
                </a:solidFill>
              </a:rPr>
              <a:t>(simplex)</a:t>
            </a:r>
            <a:r>
              <a:rPr lang="ja-JP" altLang="en-US" sz="1800" dirty="0">
                <a:solidFill>
                  <a:srgbClr val="0000FF"/>
                </a:solidFill>
              </a:rPr>
              <a:t>：いろいろな次元の三角形のパーツ</a:t>
            </a:r>
          </a:p>
        </p:txBody>
      </p:sp>
      <p:sp>
        <p:nvSpPr>
          <p:cNvPr id="30" name="コンテンツ プレースホルダー 2">
            <a:extLst>
              <a:ext uri="{FF2B5EF4-FFF2-40B4-BE49-F238E27FC236}">
                <a16:creationId xmlns:a16="http://schemas.microsoft.com/office/drawing/2014/main" id="{F1A036AF-98C6-489D-BA73-2542152A7E3D}"/>
              </a:ext>
            </a:extLst>
          </p:cNvPr>
          <p:cNvSpPr txBox="1">
            <a:spLocks/>
          </p:cNvSpPr>
          <p:nvPr/>
        </p:nvSpPr>
        <p:spPr>
          <a:xfrm>
            <a:off x="702028" y="3852335"/>
            <a:ext cx="10785121" cy="2933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>
                <a:solidFill>
                  <a:srgbClr val="0000FF"/>
                </a:solidFill>
              </a:rPr>
              <a:t>単体複体</a:t>
            </a:r>
            <a:r>
              <a:rPr lang="en-US" altLang="ja-JP" sz="1800" dirty="0">
                <a:solidFill>
                  <a:srgbClr val="0000FF"/>
                </a:solidFill>
              </a:rPr>
              <a:t>(simplicial complex)</a:t>
            </a:r>
            <a:r>
              <a:rPr lang="ja-JP" altLang="en-US" sz="1800" dirty="0">
                <a:solidFill>
                  <a:srgbClr val="0000FF"/>
                </a:solidFill>
              </a:rPr>
              <a:t>：単体の組み合わせで表現された図形</a:t>
            </a:r>
          </a:p>
        </p:txBody>
      </p:sp>
      <p:sp>
        <p:nvSpPr>
          <p:cNvPr id="31" name="コンテンツ プレースホルダー 2">
            <a:extLst>
              <a:ext uri="{FF2B5EF4-FFF2-40B4-BE49-F238E27FC236}">
                <a16:creationId xmlns:a16="http://schemas.microsoft.com/office/drawing/2014/main" id="{D30925C8-4818-49EB-B1AB-F1F84FA7E407}"/>
              </a:ext>
            </a:extLst>
          </p:cNvPr>
          <p:cNvSpPr txBox="1">
            <a:spLocks/>
          </p:cNvSpPr>
          <p:nvPr/>
        </p:nvSpPr>
        <p:spPr>
          <a:xfrm>
            <a:off x="5798043" y="1772360"/>
            <a:ext cx="894795" cy="2933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1800" dirty="0"/>
              <a:t>4</a:t>
            </a:r>
            <a:r>
              <a:rPr lang="ja-JP" altLang="en-US" sz="1800" dirty="0"/>
              <a:t>単体</a:t>
            </a:r>
          </a:p>
        </p:txBody>
      </p:sp>
      <p:sp>
        <p:nvSpPr>
          <p:cNvPr id="32" name="コンテンツ プレースホルダー 2">
            <a:extLst>
              <a:ext uri="{FF2B5EF4-FFF2-40B4-BE49-F238E27FC236}">
                <a16:creationId xmlns:a16="http://schemas.microsoft.com/office/drawing/2014/main" id="{9E20DBC7-8AA1-402C-A5C9-CBE4D1FB49C6}"/>
              </a:ext>
            </a:extLst>
          </p:cNvPr>
          <p:cNvSpPr txBox="1">
            <a:spLocks/>
          </p:cNvSpPr>
          <p:nvPr/>
        </p:nvSpPr>
        <p:spPr>
          <a:xfrm>
            <a:off x="5611521" y="2555328"/>
            <a:ext cx="1267838" cy="405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1100" dirty="0"/>
              <a:t>(4</a:t>
            </a:r>
            <a:r>
              <a:rPr lang="ja-JP" altLang="en-US" sz="1100" dirty="0"/>
              <a:t>次元の図形</a:t>
            </a:r>
            <a:br>
              <a:rPr lang="en-US" altLang="ja-JP" sz="1100" dirty="0"/>
            </a:br>
            <a:r>
              <a:rPr lang="ja-JP" altLang="en-US" sz="1100" dirty="0"/>
              <a:t>なので省略</a:t>
            </a:r>
            <a:r>
              <a:rPr lang="en-US" altLang="ja-JP" sz="1100" dirty="0"/>
              <a:t>)</a:t>
            </a:r>
            <a:endParaRPr lang="ja-JP" altLang="en-US" sz="1100" dirty="0"/>
          </a:p>
        </p:txBody>
      </p:sp>
      <p:sp>
        <p:nvSpPr>
          <p:cNvPr id="33" name="円: 塗りつぶしなし 32">
            <a:extLst>
              <a:ext uri="{FF2B5EF4-FFF2-40B4-BE49-F238E27FC236}">
                <a16:creationId xmlns:a16="http://schemas.microsoft.com/office/drawing/2014/main" id="{C1E8DB9A-DE87-4D4E-B4DA-B390C74152D7}"/>
              </a:ext>
            </a:extLst>
          </p:cNvPr>
          <p:cNvSpPr/>
          <p:nvPr/>
        </p:nvSpPr>
        <p:spPr>
          <a:xfrm>
            <a:off x="914400" y="4906181"/>
            <a:ext cx="1485900" cy="1387737"/>
          </a:xfrm>
          <a:prstGeom prst="donut">
            <a:avLst>
              <a:gd name="adj" fmla="val 33732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コンテンツ プレースホルダー 2">
            <a:extLst>
              <a:ext uri="{FF2B5EF4-FFF2-40B4-BE49-F238E27FC236}">
                <a16:creationId xmlns:a16="http://schemas.microsoft.com/office/drawing/2014/main" id="{AEE655F8-6D2C-4DA8-9405-1347508983DE}"/>
              </a:ext>
            </a:extLst>
          </p:cNvPr>
          <p:cNvSpPr txBox="1">
            <a:spLocks/>
          </p:cNvSpPr>
          <p:nvPr/>
        </p:nvSpPr>
        <p:spPr>
          <a:xfrm>
            <a:off x="686908" y="4237829"/>
            <a:ext cx="1940884" cy="464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/>
              <a:t>元の図形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7AEDD9B-DDB2-45EB-9534-97C84DEA1F93}"/>
              </a:ext>
            </a:extLst>
          </p:cNvPr>
          <p:cNvCxnSpPr>
            <a:cxnSpLocks/>
          </p:cNvCxnSpPr>
          <p:nvPr/>
        </p:nvCxnSpPr>
        <p:spPr>
          <a:xfrm>
            <a:off x="2890982" y="5744130"/>
            <a:ext cx="80471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コンテンツ プレースホルダー 2">
            <a:extLst>
              <a:ext uri="{FF2B5EF4-FFF2-40B4-BE49-F238E27FC236}">
                <a16:creationId xmlns:a16="http://schemas.microsoft.com/office/drawing/2014/main" id="{0730F26F-14F8-4CE2-B93C-7DD0A726FD88}"/>
              </a:ext>
            </a:extLst>
          </p:cNvPr>
          <p:cNvSpPr txBox="1">
            <a:spLocks/>
          </p:cNvSpPr>
          <p:nvPr/>
        </p:nvSpPr>
        <p:spPr>
          <a:xfrm>
            <a:off x="2679685" y="5884400"/>
            <a:ext cx="1263926" cy="29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200" dirty="0"/>
              <a:t>同相</a:t>
            </a:r>
          </a:p>
        </p:txBody>
      </p:sp>
      <p:sp>
        <p:nvSpPr>
          <p:cNvPr id="54" name="コンテンツ プレースホルダー 2">
            <a:extLst>
              <a:ext uri="{FF2B5EF4-FFF2-40B4-BE49-F238E27FC236}">
                <a16:creationId xmlns:a16="http://schemas.microsoft.com/office/drawing/2014/main" id="{6B0C3750-CAC8-4479-848D-B23F4FC7BBD8}"/>
              </a:ext>
            </a:extLst>
          </p:cNvPr>
          <p:cNvSpPr txBox="1">
            <a:spLocks/>
          </p:cNvSpPr>
          <p:nvPr/>
        </p:nvSpPr>
        <p:spPr>
          <a:xfrm>
            <a:off x="4079301" y="4237829"/>
            <a:ext cx="1940884" cy="464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/>
              <a:t>単体複体</a:t>
            </a:r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1ECC9BC6-89C7-4D7E-B466-22D27029466E}"/>
              </a:ext>
            </a:extLst>
          </p:cNvPr>
          <p:cNvGrpSpPr/>
          <p:nvPr/>
        </p:nvGrpSpPr>
        <p:grpSpPr>
          <a:xfrm>
            <a:off x="4220122" y="4857499"/>
            <a:ext cx="1753734" cy="1552679"/>
            <a:chOff x="4113028" y="4857499"/>
            <a:chExt cx="1753734" cy="1552679"/>
          </a:xfrm>
        </p:grpSpPr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4382DBAD-AA83-45BD-A77E-7FE879A75C9D}"/>
                </a:ext>
              </a:extLst>
            </p:cNvPr>
            <p:cNvGrpSpPr/>
            <p:nvPr/>
          </p:nvGrpSpPr>
          <p:grpSpPr>
            <a:xfrm>
              <a:off x="4164389" y="4923598"/>
              <a:ext cx="1633654" cy="1408502"/>
              <a:chOff x="4164389" y="4719638"/>
              <a:chExt cx="1485900" cy="1281112"/>
            </a:xfrm>
          </p:grpSpPr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97E57E1F-63B7-4FC4-A55A-3B67032FB1F0}"/>
                  </a:ext>
                </a:extLst>
              </p:cNvPr>
              <p:cNvSpPr/>
              <p:nvPr/>
            </p:nvSpPr>
            <p:spPr>
              <a:xfrm>
                <a:off x="4164389" y="4719638"/>
                <a:ext cx="1485900" cy="1281112"/>
              </a:xfrm>
              <a:custGeom>
                <a:avLst/>
                <a:gdLst>
                  <a:gd name="connsiteX0" fmla="*/ 390525 w 1485900"/>
                  <a:gd name="connsiteY0" fmla="*/ 66675 h 1281112"/>
                  <a:gd name="connsiteX1" fmla="*/ 0 w 1485900"/>
                  <a:gd name="connsiteY1" fmla="*/ 647700 h 1281112"/>
                  <a:gd name="connsiteX2" fmla="*/ 381000 w 1485900"/>
                  <a:gd name="connsiteY2" fmla="*/ 1281112 h 1281112"/>
                  <a:gd name="connsiteX3" fmla="*/ 1319213 w 1485900"/>
                  <a:gd name="connsiteY3" fmla="*/ 1100137 h 1281112"/>
                  <a:gd name="connsiteX4" fmla="*/ 1485900 w 1485900"/>
                  <a:gd name="connsiteY4" fmla="*/ 590550 h 1281112"/>
                  <a:gd name="connsiteX5" fmla="*/ 919163 w 1485900"/>
                  <a:gd name="connsiteY5" fmla="*/ 0 h 1281112"/>
                  <a:gd name="connsiteX6" fmla="*/ 390525 w 1485900"/>
                  <a:gd name="connsiteY6" fmla="*/ 66675 h 1281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85900" h="1281112">
                    <a:moveTo>
                      <a:pt x="390525" y="66675"/>
                    </a:moveTo>
                    <a:lnTo>
                      <a:pt x="0" y="647700"/>
                    </a:lnTo>
                    <a:lnTo>
                      <a:pt x="381000" y="1281112"/>
                    </a:lnTo>
                    <a:lnTo>
                      <a:pt x="1319213" y="1100137"/>
                    </a:lnTo>
                    <a:lnTo>
                      <a:pt x="1485900" y="590550"/>
                    </a:lnTo>
                    <a:lnTo>
                      <a:pt x="919163" y="0"/>
                    </a:lnTo>
                    <a:lnTo>
                      <a:pt x="390525" y="66675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719C2EB4-9C2C-4624-B90D-B58B5477B102}"/>
                  </a:ext>
                </a:extLst>
              </p:cNvPr>
              <p:cNvSpPr/>
              <p:nvPr/>
            </p:nvSpPr>
            <p:spPr>
              <a:xfrm>
                <a:off x="4633847" y="5157788"/>
                <a:ext cx="466725" cy="414337"/>
              </a:xfrm>
              <a:custGeom>
                <a:avLst/>
                <a:gdLst>
                  <a:gd name="connsiteX0" fmla="*/ 223837 w 466725"/>
                  <a:gd name="connsiteY0" fmla="*/ 0 h 414337"/>
                  <a:gd name="connsiteX1" fmla="*/ 0 w 466725"/>
                  <a:gd name="connsiteY1" fmla="*/ 257175 h 414337"/>
                  <a:gd name="connsiteX2" fmla="*/ 395287 w 466725"/>
                  <a:gd name="connsiteY2" fmla="*/ 414337 h 414337"/>
                  <a:gd name="connsiteX3" fmla="*/ 466725 w 466725"/>
                  <a:gd name="connsiteY3" fmla="*/ 128587 h 414337"/>
                  <a:gd name="connsiteX4" fmla="*/ 223837 w 466725"/>
                  <a:gd name="connsiteY4" fmla="*/ 0 h 41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725" h="414337">
                    <a:moveTo>
                      <a:pt x="223837" y="0"/>
                    </a:moveTo>
                    <a:lnTo>
                      <a:pt x="0" y="257175"/>
                    </a:lnTo>
                    <a:lnTo>
                      <a:pt x="395287" y="414337"/>
                    </a:lnTo>
                    <a:lnTo>
                      <a:pt x="466725" y="128587"/>
                    </a:lnTo>
                    <a:lnTo>
                      <a:pt x="22383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2" name="フリーフォーム: 図形 41">
                <a:extLst>
                  <a:ext uri="{FF2B5EF4-FFF2-40B4-BE49-F238E27FC236}">
                    <a16:creationId xmlns:a16="http://schemas.microsoft.com/office/drawing/2014/main" id="{8FD893BC-4188-41ED-87B9-B663310A6940}"/>
                  </a:ext>
                </a:extLst>
              </p:cNvPr>
              <p:cNvSpPr/>
              <p:nvPr/>
            </p:nvSpPr>
            <p:spPr>
              <a:xfrm>
                <a:off x="4557713" y="4786313"/>
                <a:ext cx="302418" cy="373856"/>
              </a:xfrm>
              <a:custGeom>
                <a:avLst/>
                <a:gdLst>
                  <a:gd name="connsiteX0" fmla="*/ 302418 w 302418"/>
                  <a:gd name="connsiteY0" fmla="*/ 373856 h 373856"/>
                  <a:gd name="connsiteX1" fmla="*/ 0 w 302418"/>
                  <a:gd name="connsiteY1" fmla="*/ 0 h 37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418" h="373856">
                    <a:moveTo>
                      <a:pt x="302418" y="373856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フリーフォーム: 図形 42">
                <a:extLst>
                  <a:ext uri="{FF2B5EF4-FFF2-40B4-BE49-F238E27FC236}">
                    <a16:creationId xmlns:a16="http://schemas.microsoft.com/office/drawing/2014/main" id="{D151565D-ADD5-4A4D-B66E-9356FB23F22C}"/>
                  </a:ext>
                </a:extLst>
              </p:cNvPr>
              <p:cNvSpPr/>
              <p:nvPr/>
            </p:nvSpPr>
            <p:spPr>
              <a:xfrm>
                <a:off x="4169569" y="5162550"/>
                <a:ext cx="688181" cy="197644"/>
              </a:xfrm>
              <a:custGeom>
                <a:avLst/>
                <a:gdLst>
                  <a:gd name="connsiteX0" fmla="*/ 688181 w 688181"/>
                  <a:gd name="connsiteY0" fmla="*/ 0 h 197644"/>
                  <a:gd name="connsiteX1" fmla="*/ 0 w 688181"/>
                  <a:gd name="connsiteY1" fmla="*/ 197644 h 19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8181" h="197644">
                    <a:moveTo>
                      <a:pt x="688181" y="0"/>
                    </a:moveTo>
                    <a:lnTo>
                      <a:pt x="0" y="19764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フリーフォーム: 図形 43">
                <a:extLst>
                  <a:ext uri="{FF2B5EF4-FFF2-40B4-BE49-F238E27FC236}">
                    <a16:creationId xmlns:a16="http://schemas.microsoft.com/office/drawing/2014/main" id="{F2D6639B-8D2F-45C2-9C02-414F7FDADF30}"/>
                  </a:ext>
                </a:extLst>
              </p:cNvPr>
              <p:cNvSpPr/>
              <p:nvPr/>
            </p:nvSpPr>
            <p:spPr>
              <a:xfrm>
                <a:off x="4164806" y="5362575"/>
                <a:ext cx="469107" cy="52388"/>
              </a:xfrm>
              <a:custGeom>
                <a:avLst/>
                <a:gdLst>
                  <a:gd name="connsiteX0" fmla="*/ 469107 w 469107"/>
                  <a:gd name="connsiteY0" fmla="*/ 52388 h 52388"/>
                  <a:gd name="connsiteX1" fmla="*/ 0 w 469107"/>
                  <a:gd name="connsiteY1" fmla="*/ 0 h 52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9107" h="52388">
                    <a:moveTo>
                      <a:pt x="469107" y="52388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フリーフォーム: 図形 44">
                <a:extLst>
                  <a:ext uri="{FF2B5EF4-FFF2-40B4-BE49-F238E27FC236}">
                    <a16:creationId xmlns:a16="http://schemas.microsoft.com/office/drawing/2014/main" id="{71CC7539-DD2D-4CD6-AE59-B22B7031F611}"/>
                  </a:ext>
                </a:extLst>
              </p:cNvPr>
              <p:cNvSpPr/>
              <p:nvPr/>
            </p:nvSpPr>
            <p:spPr>
              <a:xfrm>
                <a:off x="4552950" y="5417344"/>
                <a:ext cx="80963" cy="583406"/>
              </a:xfrm>
              <a:custGeom>
                <a:avLst/>
                <a:gdLst>
                  <a:gd name="connsiteX0" fmla="*/ 80963 w 80963"/>
                  <a:gd name="connsiteY0" fmla="*/ 0 h 583406"/>
                  <a:gd name="connsiteX1" fmla="*/ 0 w 80963"/>
                  <a:gd name="connsiteY1" fmla="*/ 583406 h 583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0963" h="583406">
                    <a:moveTo>
                      <a:pt x="80963" y="0"/>
                    </a:moveTo>
                    <a:lnTo>
                      <a:pt x="0" y="583406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フリーフォーム: 図形 45">
                <a:extLst>
                  <a:ext uri="{FF2B5EF4-FFF2-40B4-BE49-F238E27FC236}">
                    <a16:creationId xmlns:a16="http://schemas.microsoft.com/office/drawing/2014/main" id="{C79F93F6-30F8-48A8-9198-E7DA502175DB}"/>
                  </a:ext>
                </a:extLst>
              </p:cNvPr>
              <p:cNvSpPr/>
              <p:nvPr/>
            </p:nvSpPr>
            <p:spPr>
              <a:xfrm>
                <a:off x="4555331" y="5574506"/>
                <a:ext cx="473869" cy="421482"/>
              </a:xfrm>
              <a:custGeom>
                <a:avLst/>
                <a:gdLst>
                  <a:gd name="connsiteX0" fmla="*/ 473869 w 473869"/>
                  <a:gd name="connsiteY0" fmla="*/ 0 h 421482"/>
                  <a:gd name="connsiteX1" fmla="*/ 0 w 473869"/>
                  <a:gd name="connsiteY1" fmla="*/ 421482 h 421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3869" h="421482">
                    <a:moveTo>
                      <a:pt x="473869" y="0"/>
                    </a:moveTo>
                    <a:lnTo>
                      <a:pt x="0" y="421482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フリーフォーム: 図形 46">
                <a:extLst>
                  <a:ext uri="{FF2B5EF4-FFF2-40B4-BE49-F238E27FC236}">
                    <a16:creationId xmlns:a16="http://schemas.microsoft.com/office/drawing/2014/main" id="{748C8221-53FC-49E2-988B-81F240305609}"/>
                  </a:ext>
                </a:extLst>
              </p:cNvPr>
              <p:cNvSpPr/>
              <p:nvPr/>
            </p:nvSpPr>
            <p:spPr>
              <a:xfrm>
                <a:off x="5029200" y="5572125"/>
                <a:ext cx="457200" cy="245269"/>
              </a:xfrm>
              <a:custGeom>
                <a:avLst/>
                <a:gdLst>
                  <a:gd name="connsiteX0" fmla="*/ 0 w 457200"/>
                  <a:gd name="connsiteY0" fmla="*/ 0 h 245269"/>
                  <a:gd name="connsiteX1" fmla="*/ 457200 w 457200"/>
                  <a:gd name="connsiteY1" fmla="*/ 245269 h 24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7200" h="245269">
                    <a:moveTo>
                      <a:pt x="0" y="0"/>
                    </a:moveTo>
                    <a:lnTo>
                      <a:pt x="457200" y="24526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フリーフォーム: 図形 47">
                <a:extLst>
                  <a:ext uri="{FF2B5EF4-FFF2-40B4-BE49-F238E27FC236}">
                    <a16:creationId xmlns:a16="http://schemas.microsoft.com/office/drawing/2014/main" id="{E8043E97-9A12-4A8E-8DF8-911182A6B9CB}"/>
                  </a:ext>
                </a:extLst>
              </p:cNvPr>
              <p:cNvSpPr/>
              <p:nvPr/>
            </p:nvSpPr>
            <p:spPr>
              <a:xfrm>
                <a:off x="5029200" y="5314950"/>
                <a:ext cx="619125" cy="254794"/>
              </a:xfrm>
              <a:custGeom>
                <a:avLst/>
                <a:gdLst>
                  <a:gd name="connsiteX0" fmla="*/ 0 w 619125"/>
                  <a:gd name="connsiteY0" fmla="*/ 254794 h 254794"/>
                  <a:gd name="connsiteX1" fmla="*/ 619125 w 619125"/>
                  <a:gd name="connsiteY1" fmla="*/ 0 h 254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9125" h="254794">
                    <a:moveTo>
                      <a:pt x="0" y="254794"/>
                    </a:moveTo>
                    <a:lnTo>
                      <a:pt x="61912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フリーフォーム: 図形 48">
                <a:extLst>
                  <a:ext uri="{FF2B5EF4-FFF2-40B4-BE49-F238E27FC236}">
                    <a16:creationId xmlns:a16="http://schemas.microsoft.com/office/drawing/2014/main" id="{7240B42B-00E8-4D54-AD2A-3B5E84564849}"/>
                  </a:ext>
                </a:extLst>
              </p:cNvPr>
              <p:cNvSpPr/>
              <p:nvPr/>
            </p:nvSpPr>
            <p:spPr>
              <a:xfrm>
                <a:off x="5105400" y="5286375"/>
                <a:ext cx="542925" cy="26194"/>
              </a:xfrm>
              <a:custGeom>
                <a:avLst/>
                <a:gdLst>
                  <a:gd name="connsiteX0" fmla="*/ 542925 w 542925"/>
                  <a:gd name="connsiteY0" fmla="*/ 26194 h 26194"/>
                  <a:gd name="connsiteX1" fmla="*/ 0 w 542925"/>
                  <a:gd name="connsiteY1" fmla="*/ 0 h 2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2925" h="26194">
                    <a:moveTo>
                      <a:pt x="542925" y="26194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フリーフォーム: 図形 50">
                <a:extLst>
                  <a:ext uri="{FF2B5EF4-FFF2-40B4-BE49-F238E27FC236}">
                    <a16:creationId xmlns:a16="http://schemas.microsoft.com/office/drawing/2014/main" id="{B28F0C8F-7640-469C-BF3F-3BB0841866FD}"/>
                  </a:ext>
                </a:extLst>
              </p:cNvPr>
              <p:cNvSpPr/>
              <p:nvPr/>
            </p:nvSpPr>
            <p:spPr>
              <a:xfrm>
                <a:off x="5083969" y="4719638"/>
                <a:ext cx="14287" cy="564356"/>
              </a:xfrm>
              <a:custGeom>
                <a:avLst/>
                <a:gdLst>
                  <a:gd name="connsiteX0" fmla="*/ 14287 w 14287"/>
                  <a:gd name="connsiteY0" fmla="*/ 564356 h 564356"/>
                  <a:gd name="connsiteX1" fmla="*/ 0 w 14287"/>
                  <a:gd name="connsiteY1" fmla="*/ 0 h 564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87" h="564356">
                    <a:moveTo>
                      <a:pt x="14287" y="564356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: 図形 51">
                <a:extLst>
                  <a:ext uri="{FF2B5EF4-FFF2-40B4-BE49-F238E27FC236}">
                    <a16:creationId xmlns:a16="http://schemas.microsoft.com/office/drawing/2014/main" id="{3FDB680C-95C1-403B-A87F-AE833A44D5EB}"/>
                  </a:ext>
                </a:extLst>
              </p:cNvPr>
              <p:cNvSpPr/>
              <p:nvPr/>
            </p:nvSpPr>
            <p:spPr>
              <a:xfrm>
                <a:off x="4855369" y="4722019"/>
                <a:ext cx="228600" cy="440531"/>
              </a:xfrm>
              <a:custGeom>
                <a:avLst/>
                <a:gdLst>
                  <a:gd name="connsiteX0" fmla="*/ 0 w 228600"/>
                  <a:gd name="connsiteY0" fmla="*/ 440531 h 440531"/>
                  <a:gd name="connsiteX1" fmla="*/ 228600 w 228600"/>
                  <a:gd name="connsiteY1" fmla="*/ 0 h 440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8600" h="440531">
                    <a:moveTo>
                      <a:pt x="0" y="440531"/>
                    </a:moveTo>
                    <a:lnTo>
                      <a:pt x="22860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BFECEE7A-A41B-4E8A-9414-FE38409E45B7}"/>
                </a:ext>
              </a:extLst>
            </p:cNvPr>
            <p:cNvSpPr/>
            <p:nvPr/>
          </p:nvSpPr>
          <p:spPr>
            <a:xfrm>
              <a:off x="4527558" y="4924118"/>
              <a:ext cx="150921" cy="1509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BD5F027E-DBD0-4155-AA97-E546AD41D201}"/>
                </a:ext>
              </a:extLst>
            </p:cNvPr>
            <p:cNvSpPr/>
            <p:nvPr/>
          </p:nvSpPr>
          <p:spPr>
            <a:xfrm>
              <a:off x="4113028" y="5561089"/>
              <a:ext cx="150921" cy="1509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E486E329-F6F2-4682-9E48-0DE01F710404}"/>
                </a:ext>
              </a:extLst>
            </p:cNvPr>
            <p:cNvSpPr/>
            <p:nvPr/>
          </p:nvSpPr>
          <p:spPr>
            <a:xfrm>
              <a:off x="4523172" y="6259257"/>
              <a:ext cx="150921" cy="1509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DE48ADFE-FDFC-42BF-B9BF-BB854901CFB3}"/>
                </a:ext>
              </a:extLst>
            </p:cNvPr>
            <p:cNvSpPr/>
            <p:nvPr/>
          </p:nvSpPr>
          <p:spPr>
            <a:xfrm>
              <a:off x="4611810" y="5630020"/>
              <a:ext cx="150921" cy="1509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E9265B53-2D53-4125-B627-393B91686340}"/>
                </a:ext>
              </a:extLst>
            </p:cNvPr>
            <p:cNvSpPr/>
            <p:nvPr/>
          </p:nvSpPr>
          <p:spPr>
            <a:xfrm>
              <a:off x="4837139" y="5335091"/>
              <a:ext cx="150921" cy="1509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F287EAEA-8822-4843-9230-115AA170DCCE}"/>
                </a:ext>
              </a:extLst>
            </p:cNvPr>
            <p:cNvSpPr/>
            <p:nvPr/>
          </p:nvSpPr>
          <p:spPr>
            <a:xfrm>
              <a:off x="5112878" y="4857499"/>
              <a:ext cx="150921" cy="1509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3755C512-6121-4B7F-B8CA-8B6B55B2BAB9}"/>
                </a:ext>
              </a:extLst>
            </p:cNvPr>
            <p:cNvSpPr/>
            <p:nvPr/>
          </p:nvSpPr>
          <p:spPr>
            <a:xfrm>
              <a:off x="5715841" y="5501337"/>
              <a:ext cx="150921" cy="1509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CCF7A08C-27A3-4280-BCCA-A3A37F3F14A1}"/>
                </a:ext>
              </a:extLst>
            </p:cNvPr>
            <p:cNvSpPr/>
            <p:nvPr/>
          </p:nvSpPr>
          <p:spPr>
            <a:xfrm>
              <a:off x="5115585" y="5475867"/>
              <a:ext cx="150921" cy="1509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D688E3F6-5A7E-4B46-A8D2-5BEEDB01AA05}"/>
                </a:ext>
              </a:extLst>
            </p:cNvPr>
            <p:cNvSpPr/>
            <p:nvPr/>
          </p:nvSpPr>
          <p:spPr>
            <a:xfrm>
              <a:off x="5033065" y="5798888"/>
              <a:ext cx="150921" cy="1509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2EE37546-E943-4F7F-8CAE-8D504619FB48}"/>
                </a:ext>
              </a:extLst>
            </p:cNvPr>
            <p:cNvSpPr/>
            <p:nvPr/>
          </p:nvSpPr>
          <p:spPr>
            <a:xfrm>
              <a:off x="5549067" y="6055051"/>
              <a:ext cx="150921" cy="1509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コンテンツ プレースホルダー 2">
            <a:extLst>
              <a:ext uri="{FF2B5EF4-FFF2-40B4-BE49-F238E27FC236}">
                <a16:creationId xmlns:a16="http://schemas.microsoft.com/office/drawing/2014/main" id="{301A4D49-240F-4932-AEE6-C4E738DD0EAF}"/>
              </a:ext>
            </a:extLst>
          </p:cNvPr>
          <p:cNvSpPr txBox="1">
            <a:spLocks/>
          </p:cNvSpPr>
          <p:nvPr/>
        </p:nvSpPr>
        <p:spPr>
          <a:xfrm>
            <a:off x="628723" y="2826027"/>
            <a:ext cx="871308" cy="293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1100" dirty="0"/>
              <a:t>(</a:t>
            </a:r>
            <a:r>
              <a:rPr lang="ja-JP" altLang="en-US" sz="1100" dirty="0"/>
              <a:t>点</a:t>
            </a:r>
            <a:r>
              <a:rPr lang="en-US" altLang="ja-JP" sz="1100" dirty="0"/>
              <a:t>)</a:t>
            </a:r>
            <a:endParaRPr lang="ja-JP" altLang="en-US" sz="1100" dirty="0"/>
          </a:p>
        </p:txBody>
      </p:sp>
      <p:sp>
        <p:nvSpPr>
          <p:cNvPr id="68" name="コンテンツ プレースホルダー 2">
            <a:extLst>
              <a:ext uri="{FF2B5EF4-FFF2-40B4-BE49-F238E27FC236}">
                <a16:creationId xmlns:a16="http://schemas.microsoft.com/office/drawing/2014/main" id="{50E6B467-EFBC-4D8E-9012-A312258912F1}"/>
              </a:ext>
            </a:extLst>
          </p:cNvPr>
          <p:cNvSpPr txBox="1">
            <a:spLocks/>
          </p:cNvSpPr>
          <p:nvPr/>
        </p:nvSpPr>
        <p:spPr>
          <a:xfrm>
            <a:off x="1832349" y="3174597"/>
            <a:ext cx="1094127" cy="3569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1200" dirty="0"/>
              <a:t>(</a:t>
            </a:r>
            <a:r>
              <a:rPr lang="ja-JP" altLang="en-US" sz="1200" dirty="0"/>
              <a:t>両端を含む</a:t>
            </a:r>
            <a:br>
              <a:rPr lang="en-US" altLang="ja-JP" sz="1200" dirty="0"/>
            </a:br>
            <a:r>
              <a:rPr lang="ja-JP" altLang="en-US" sz="1200" dirty="0"/>
              <a:t>線分</a:t>
            </a:r>
            <a:r>
              <a:rPr lang="en-US" altLang="ja-JP" sz="1200" dirty="0"/>
              <a:t>)</a:t>
            </a:r>
            <a:endParaRPr lang="ja-JP" altLang="en-US" sz="1200" dirty="0"/>
          </a:p>
        </p:txBody>
      </p:sp>
      <p:sp>
        <p:nvSpPr>
          <p:cNvPr id="69" name="コンテンツ プレースホルダー 2">
            <a:extLst>
              <a:ext uri="{FF2B5EF4-FFF2-40B4-BE49-F238E27FC236}">
                <a16:creationId xmlns:a16="http://schemas.microsoft.com/office/drawing/2014/main" id="{3FB2F807-E074-4938-995D-B716B58874B2}"/>
              </a:ext>
            </a:extLst>
          </p:cNvPr>
          <p:cNvSpPr txBox="1">
            <a:spLocks/>
          </p:cNvSpPr>
          <p:nvPr/>
        </p:nvSpPr>
        <p:spPr>
          <a:xfrm>
            <a:off x="3106096" y="3174597"/>
            <a:ext cx="1094127" cy="3569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1200" dirty="0"/>
              <a:t>(</a:t>
            </a:r>
            <a:r>
              <a:rPr lang="ja-JP" altLang="en-US" sz="1200" dirty="0"/>
              <a:t>辺を含む</a:t>
            </a:r>
            <a:br>
              <a:rPr lang="en-US" altLang="ja-JP" sz="1200" dirty="0"/>
            </a:br>
            <a:r>
              <a:rPr lang="ja-JP" altLang="en-US" sz="1200" dirty="0"/>
              <a:t>三角形</a:t>
            </a:r>
            <a:r>
              <a:rPr lang="en-US" altLang="ja-JP" sz="1200" dirty="0"/>
              <a:t>)</a:t>
            </a:r>
            <a:endParaRPr lang="ja-JP" altLang="en-US" sz="1200" dirty="0"/>
          </a:p>
        </p:txBody>
      </p:sp>
      <p:sp>
        <p:nvSpPr>
          <p:cNvPr id="70" name="コンテンツ プレースホルダー 2">
            <a:extLst>
              <a:ext uri="{FF2B5EF4-FFF2-40B4-BE49-F238E27FC236}">
                <a16:creationId xmlns:a16="http://schemas.microsoft.com/office/drawing/2014/main" id="{E5C7672E-8AC6-4936-9831-D4C957B010A4}"/>
              </a:ext>
            </a:extLst>
          </p:cNvPr>
          <p:cNvSpPr txBox="1">
            <a:spLocks/>
          </p:cNvSpPr>
          <p:nvPr/>
        </p:nvSpPr>
        <p:spPr>
          <a:xfrm>
            <a:off x="4377014" y="3174597"/>
            <a:ext cx="1094127" cy="3569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1200" dirty="0"/>
              <a:t>(</a:t>
            </a:r>
            <a:r>
              <a:rPr lang="ja-JP" altLang="en-US" sz="1200" dirty="0"/>
              <a:t>表面を含む</a:t>
            </a:r>
            <a:br>
              <a:rPr lang="en-US" altLang="ja-JP" sz="1200" dirty="0"/>
            </a:br>
            <a:r>
              <a:rPr lang="ja-JP" altLang="en-US" sz="1200" dirty="0"/>
              <a:t>四面体</a:t>
            </a:r>
            <a:r>
              <a:rPr lang="en-US" altLang="ja-JP" sz="1200" dirty="0"/>
              <a:t>)</a:t>
            </a:r>
            <a:endParaRPr lang="ja-JP" altLang="en-US" sz="1200" dirty="0"/>
          </a:p>
        </p:txBody>
      </p:sp>
      <p:sp>
        <p:nvSpPr>
          <p:cNvPr id="71" name="コンテンツ プレースホルダー 2">
            <a:extLst>
              <a:ext uri="{FF2B5EF4-FFF2-40B4-BE49-F238E27FC236}">
                <a16:creationId xmlns:a16="http://schemas.microsoft.com/office/drawing/2014/main" id="{F7713320-A45E-4495-9F39-0E26877C3553}"/>
              </a:ext>
            </a:extLst>
          </p:cNvPr>
          <p:cNvSpPr txBox="1">
            <a:spLocks/>
          </p:cNvSpPr>
          <p:nvPr/>
        </p:nvSpPr>
        <p:spPr>
          <a:xfrm>
            <a:off x="6153698" y="4965684"/>
            <a:ext cx="4072342" cy="892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100" dirty="0"/>
              <a:t>数学的には</a:t>
            </a:r>
            <a:r>
              <a:rPr lang="en-US" altLang="ja-JP" sz="1100" dirty="0"/>
              <a:t>10</a:t>
            </a:r>
            <a:r>
              <a:rPr lang="ja-JP" altLang="en-US" sz="1100" dirty="0"/>
              <a:t>個の</a:t>
            </a:r>
            <a:r>
              <a:rPr lang="en-US" altLang="ja-JP" sz="1100" dirty="0"/>
              <a:t>0</a:t>
            </a:r>
            <a:r>
              <a:rPr lang="ja-JP" altLang="en-US" sz="1100" dirty="0"/>
              <a:t>単体、</a:t>
            </a:r>
            <a:r>
              <a:rPr lang="en-US" altLang="ja-JP" sz="1100" dirty="0"/>
              <a:t>20</a:t>
            </a:r>
            <a:r>
              <a:rPr lang="ja-JP" altLang="en-US" sz="1100" dirty="0"/>
              <a:t>個の</a:t>
            </a:r>
            <a:r>
              <a:rPr lang="en-US" altLang="ja-JP" sz="1100" dirty="0"/>
              <a:t>1</a:t>
            </a:r>
            <a:r>
              <a:rPr lang="ja-JP" altLang="en-US" sz="1100" dirty="0"/>
              <a:t>単体、</a:t>
            </a:r>
            <a:r>
              <a:rPr lang="en-US" altLang="ja-JP" sz="1100" dirty="0"/>
              <a:t>10</a:t>
            </a:r>
            <a:r>
              <a:rPr lang="ja-JP" altLang="en-US" sz="1100" dirty="0"/>
              <a:t>個の</a:t>
            </a:r>
            <a:r>
              <a:rPr lang="en-US" altLang="ja-JP" sz="1100" dirty="0"/>
              <a:t>2</a:t>
            </a:r>
            <a:r>
              <a:rPr lang="ja-JP" altLang="en-US" sz="1100" dirty="0"/>
              <a:t>単体</a:t>
            </a:r>
            <a:br>
              <a:rPr lang="en-US" altLang="ja-JP" sz="1100" dirty="0"/>
            </a:br>
            <a:r>
              <a:rPr lang="ja-JP" altLang="en-US" sz="1100" dirty="0"/>
              <a:t>を要素にもつ集合がここでいう単体複体。</a:t>
            </a:r>
            <a:br>
              <a:rPr lang="en-US" altLang="ja-JP" sz="1100" dirty="0"/>
            </a:br>
            <a:r>
              <a:rPr lang="ja-JP" altLang="en-US" sz="1100" dirty="0"/>
              <a:t>単体複体の各要素の和集合が元の図形と同相になっている。</a:t>
            </a:r>
            <a:endParaRPr lang="en-US" altLang="ja-JP" sz="1100" dirty="0"/>
          </a:p>
        </p:txBody>
      </p:sp>
      <p:sp>
        <p:nvSpPr>
          <p:cNvPr id="74" name="矢印: 右 73">
            <a:extLst>
              <a:ext uri="{FF2B5EF4-FFF2-40B4-BE49-F238E27FC236}">
                <a16:creationId xmlns:a16="http://schemas.microsoft.com/office/drawing/2014/main" id="{E3092141-8C11-4ADE-841B-7CA7011CA343}"/>
              </a:ext>
            </a:extLst>
          </p:cNvPr>
          <p:cNvSpPr/>
          <p:nvPr/>
        </p:nvSpPr>
        <p:spPr>
          <a:xfrm>
            <a:off x="2712288" y="5258668"/>
            <a:ext cx="1263926" cy="293295"/>
          </a:xfrm>
          <a:prstGeom prst="rightArrow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コンテンツ プレースホルダー 2">
            <a:extLst>
              <a:ext uri="{FF2B5EF4-FFF2-40B4-BE49-F238E27FC236}">
                <a16:creationId xmlns:a16="http://schemas.microsoft.com/office/drawing/2014/main" id="{BD68F9EE-047B-42DC-87BC-33E4AB5F10A3}"/>
              </a:ext>
            </a:extLst>
          </p:cNvPr>
          <p:cNvSpPr txBox="1">
            <a:spLocks/>
          </p:cNvSpPr>
          <p:nvPr/>
        </p:nvSpPr>
        <p:spPr>
          <a:xfrm>
            <a:off x="2568343" y="4644524"/>
            <a:ext cx="1533877" cy="845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400" dirty="0">
                <a:solidFill>
                  <a:srgbClr val="0000FF"/>
                </a:solidFill>
              </a:rPr>
              <a:t>扱いやすい</a:t>
            </a:r>
            <a:br>
              <a:rPr lang="en-US" altLang="ja-JP" sz="1400" dirty="0">
                <a:solidFill>
                  <a:srgbClr val="0000FF"/>
                </a:solidFill>
              </a:rPr>
            </a:br>
            <a:r>
              <a:rPr lang="ja-JP" altLang="en-US" sz="1400" dirty="0">
                <a:solidFill>
                  <a:srgbClr val="0000FF"/>
                </a:solidFill>
              </a:rPr>
              <a:t>ように変換</a:t>
            </a:r>
            <a:br>
              <a:rPr lang="en-US" altLang="ja-JP" sz="1400" dirty="0">
                <a:solidFill>
                  <a:srgbClr val="0000FF"/>
                </a:solidFill>
              </a:rPr>
            </a:br>
            <a:r>
              <a:rPr lang="ja-JP" altLang="en-US" sz="1400" dirty="0">
                <a:solidFill>
                  <a:srgbClr val="0000FF"/>
                </a:solidFill>
              </a:rPr>
              <a:t>「三角形分割」</a:t>
            </a:r>
          </a:p>
        </p:txBody>
      </p:sp>
      <p:sp>
        <p:nvSpPr>
          <p:cNvPr id="65" name="コンテンツ プレースホルダー 2">
            <a:extLst>
              <a:ext uri="{FF2B5EF4-FFF2-40B4-BE49-F238E27FC236}">
                <a16:creationId xmlns:a16="http://schemas.microsoft.com/office/drawing/2014/main" id="{B64DF603-B07D-421D-ADE9-2610DCDF9FA8}"/>
              </a:ext>
            </a:extLst>
          </p:cNvPr>
          <p:cNvSpPr txBox="1">
            <a:spLocks/>
          </p:cNvSpPr>
          <p:nvPr/>
        </p:nvSpPr>
        <p:spPr>
          <a:xfrm>
            <a:off x="6145452" y="5712010"/>
            <a:ext cx="4072342" cy="683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100" dirty="0"/>
              <a:t>代数トポロジーの一分野であるホモロジー理論では</a:t>
            </a:r>
            <a:br>
              <a:rPr lang="en-US" altLang="ja-JP" sz="1100" dirty="0"/>
            </a:br>
            <a:r>
              <a:rPr lang="ja-JP" altLang="en-US" sz="1100" dirty="0"/>
              <a:t>単体複体の「境界」を代数的に定義し、</a:t>
            </a:r>
            <a:br>
              <a:rPr lang="en-US" altLang="ja-JP" sz="1100" dirty="0"/>
            </a:br>
            <a:r>
              <a:rPr lang="ja-JP" altLang="en-US" sz="1100" dirty="0"/>
              <a:t>位相不変量であるホモロジー群の性質を調べる。</a:t>
            </a:r>
            <a:endParaRPr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353223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E35AA24F-C7A2-42C9-9490-9CB839A15739}"/>
              </a:ext>
            </a:extLst>
          </p:cNvPr>
          <p:cNvSpPr/>
          <p:nvPr/>
        </p:nvSpPr>
        <p:spPr>
          <a:xfrm>
            <a:off x="1154311" y="2817455"/>
            <a:ext cx="1477049" cy="534798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79FF4939-A706-40DC-BD55-21A74D04358B}"/>
              </a:ext>
            </a:extLst>
          </p:cNvPr>
          <p:cNvSpPr/>
          <p:nvPr/>
        </p:nvSpPr>
        <p:spPr>
          <a:xfrm>
            <a:off x="1154311" y="3344633"/>
            <a:ext cx="1477049" cy="371023"/>
          </a:xfrm>
          <a:prstGeom prst="rect">
            <a:avLst/>
          </a:prstGeom>
          <a:solidFill>
            <a:srgbClr val="0000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E7131DCB-E984-4E90-A186-484773BDDF28}"/>
              </a:ext>
            </a:extLst>
          </p:cNvPr>
          <p:cNvSpPr/>
          <p:nvPr/>
        </p:nvSpPr>
        <p:spPr>
          <a:xfrm>
            <a:off x="1154311" y="2452964"/>
            <a:ext cx="1477049" cy="371023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7D1ED2-CC31-4DF7-B9FF-252C5258FBA6}"/>
              </a:ext>
            </a:extLst>
          </p:cNvPr>
          <p:cNvSpPr/>
          <p:nvPr/>
        </p:nvSpPr>
        <p:spPr>
          <a:xfrm>
            <a:off x="6096000" y="2452964"/>
            <a:ext cx="1477049" cy="75041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000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E8E448AC-9983-4541-9D14-58AFFF09772E}"/>
              </a:ext>
            </a:extLst>
          </p:cNvPr>
          <p:cNvSpPr/>
          <p:nvPr/>
        </p:nvSpPr>
        <p:spPr>
          <a:xfrm flipV="1">
            <a:off x="6096000" y="2994975"/>
            <a:ext cx="1477049" cy="750411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100000">
                <a:srgbClr val="0000FF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1FC2ADC0-6EF6-4949-91FF-8001C29CE8CB}"/>
              </a:ext>
            </a:extLst>
          </p:cNvPr>
          <p:cNvSpPr/>
          <p:nvPr/>
        </p:nvSpPr>
        <p:spPr>
          <a:xfrm flipV="1">
            <a:off x="6096000" y="2692069"/>
            <a:ext cx="1477049" cy="750411"/>
          </a:xfrm>
          <a:prstGeom prst="rect">
            <a:avLst/>
          </a:prstGeom>
          <a:gradFill flip="none" rotWithShape="1">
            <a:gsLst>
              <a:gs pos="53000">
                <a:srgbClr val="FFC000"/>
              </a:gs>
              <a:gs pos="0">
                <a:srgbClr val="FFC000">
                  <a:alpha val="0"/>
                </a:srgbClr>
              </a:gs>
              <a:gs pos="100000">
                <a:srgbClr val="FFC00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8D59D5-4BE0-41F1-856D-67DA3CED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5" y="295428"/>
            <a:ext cx="11262064" cy="805403"/>
          </a:xfrm>
        </p:spPr>
        <p:txBody>
          <a:bodyPr>
            <a:normAutofit/>
          </a:bodyPr>
          <a:lstStyle/>
          <a:p>
            <a:r>
              <a:rPr kumimoji="1" lang="ja-JP" altLang="en-US" sz="2800" b="1" dirty="0"/>
              <a:t>ファジー</a:t>
            </a:r>
            <a:r>
              <a:rPr kumimoji="1" lang="en-US" altLang="ja-JP" sz="2800" b="1" dirty="0"/>
              <a:t>/</a:t>
            </a:r>
            <a:r>
              <a:rPr kumimoji="1" lang="ja-JP" altLang="en-US" sz="2800" b="1" dirty="0"/>
              <a:t>ファジィ</a:t>
            </a:r>
            <a:r>
              <a:rPr lang="ja-JP" altLang="en-US" sz="2800" b="1" dirty="0"/>
              <a:t>理論</a:t>
            </a:r>
            <a:r>
              <a:rPr kumimoji="1" lang="en-US" altLang="ja-JP" sz="2800" b="1" dirty="0"/>
              <a:t>(fuzzy theory)</a:t>
            </a:r>
            <a:endParaRPr kumimoji="1" lang="ja-JP" altLang="en-US" sz="2800" b="1" dirty="0"/>
          </a:p>
        </p:txBody>
      </p:sp>
      <p:sp>
        <p:nvSpPr>
          <p:cNvPr id="29" name="コンテンツ プレースホルダー 2">
            <a:extLst>
              <a:ext uri="{FF2B5EF4-FFF2-40B4-BE49-F238E27FC236}">
                <a16:creationId xmlns:a16="http://schemas.microsoft.com/office/drawing/2014/main" id="{7A2CCA1B-528B-4644-B254-41DAD9BEC8EB}"/>
              </a:ext>
            </a:extLst>
          </p:cNvPr>
          <p:cNvSpPr txBox="1">
            <a:spLocks/>
          </p:cNvSpPr>
          <p:nvPr/>
        </p:nvSpPr>
        <p:spPr>
          <a:xfrm>
            <a:off x="702028" y="1309119"/>
            <a:ext cx="10785121" cy="2933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>
                <a:solidFill>
                  <a:srgbClr val="0000FF"/>
                </a:solidFill>
              </a:rPr>
              <a:t>ファジー論理</a:t>
            </a:r>
            <a:r>
              <a:rPr lang="en-US" altLang="ja-JP" sz="1800" dirty="0">
                <a:solidFill>
                  <a:srgbClr val="0000FF"/>
                </a:solidFill>
              </a:rPr>
              <a:t>(fuzzy logic)</a:t>
            </a:r>
            <a:endParaRPr lang="ja-JP" altLang="en-US" sz="1800" dirty="0">
              <a:solidFill>
                <a:srgbClr val="0000FF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DF520F2-934C-433C-9C7B-764D1B62D7F7}"/>
              </a:ext>
            </a:extLst>
          </p:cNvPr>
          <p:cNvCxnSpPr/>
          <p:nvPr/>
        </p:nvCxnSpPr>
        <p:spPr>
          <a:xfrm>
            <a:off x="1150620" y="2459062"/>
            <a:ext cx="0" cy="1266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コンテンツ プレースホルダー 2">
            <a:extLst>
              <a:ext uri="{FF2B5EF4-FFF2-40B4-BE49-F238E27FC236}">
                <a16:creationId xmlns:a16="http://schemas.microsoft.com/office/drawing/2014/main" id="{07BF27A3-EB8F-48FC-9500-1D0E76D761F6}"/>
              </a:ext>
            </a:extLst>
          </p:cNvPr>
          <p:cNvSpPr txBox="1">
            <a:spLocks/>
          </p:cNvSpPr>
          <p:nvPr/>
        </p:nvSpPr>
        <p:spPr>
          <a:xfrm>
            <a:off x="1586191" y="2502376"/>
            <a:ext cx="599519" cy="293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100" dirty="0">
                <a:effectLst>
                  <a:glow rad="127000">
                    <a:schemeClr val="bg1"/>
                  </a:glow>
                </a:effectLst>
              </a:rPr>
              <a:t>暑い</a:t>
            </a:r>
          </a:p>
        </p:txBody>
      </p:sp>
      <p:sp>
        <p:nvSpPr>
          <p:cNvPr id="73" name="コンテンツ プレースホルダー 2">
            <a:extLst>
              <a:ext uri="{FF2B5EF4-FFF2-40B4-BE49-F238E27FC236}">
                <a16:creationId xmlns:a16="http://schemas.microsoft.com/office/drawing/2014/main" id="{2D1FCC31-939E-4232-9F40-6B437099C3B0}"/>
              </a:ext>
            </a:extLst>
          </p:cNvPr>
          <p:cNvSpPr txBox="1">
            <a:spLocks/>
          </p:cNvSpPr>
          <p:nvPr/>
        </p:nvSpPr>
        <p:spPr>
          <a:xfrm>
            <a:off x="1586191" y="3438910"/>
            <a:ext cx="599519" cy="293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100" dirty="0">
                <a:effectLst>
                  <a:glow rad="127000">
                    <a:schemeClr val="bg1"/>
                  </a:glow>
                </a:effectLst>
              </a:rPr>
              <a:t>寒い</a:t>
            </a:r>
          </a:p>
        </p:txBody>
      </p:sp>
      <p:sp>
        <p:nvSpPr>
          <p:cNvPr id="77" name="コンテンツ プレースホルダー 2">
            <a:extLst>
              <a:ext uri="{FF2B5EF4-FFF2-40B4-BE49-F238E27FC236}">
                <a16:creationId xmlns:a16="http://schemas.microsoft.com/office/drawing/2014/main" id="{2A17DA6B-CD19-44AC-821E-40B590080382}"/>
              </a:ext>
            </a:extLst>
          </p:cNvPr>
          <p:cNvSpPr txBox="1">
            <a:spLocks/>
          </p:cNvSpPr>
          <p:nvPr/>
        </p:nvSpPr>
        <p:spPr>
          <a:xfrm>
            <a:off x="791747" y="2213858"/>
            <a:ext cx="599519" cy="293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ja-JP" altLang="en-US" sz="1100" dirty="0"/>
              <a:t>温度</a:t>
            </a:r>
          </a:p>
        </p:txBody>
      </p:sp>
      <p:sp>
        <p:nvSpPr>
          <p:cNvPr id="78" name="コンテンツ プレースホルダー 2">
            <a:extLst>
              <a:ext uri="{FF2B5EF4-FFF2-40B4-BE49-F238E27FC236}">
                <a16:creationId xmlns:a16="http://schemas.microsoft.com/office/drawing/2014/main" id="{BE3575F7-F398-4843-ADBF-C12EDB9A67CA}"/>
              </a:ext>
            </a:extLst>
          </p:cNvPr>
          <p:cNvSpPr txBox="1">
            <a:spLocks/>
          </p:cNvSpPr>
          <p:nvPr/>
        </p:nvSpPr>
        <p:spPr>
          <a:xfrm>
            <a:off x="551101" y="3236843"/>
            <a:ext cx="599519" cy="293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ja-JP" sz="1100" dirty="0"/>
              <a:t>X</a:t>
            </a:r>
            <a:r>
              <a:rPr lang="ja-JP" altLang="en-US" sz="1100" dirty="0"/>
              <a:t>℃</a:t>
            </a:r>
          </a:p>
        </p:txBody>
      </p:sp>
      <p:sp>
        <p:nvSpPr>
          <p:cNvPr id="80" name="コンテンツ プレースホルダー 2">
            <a:extLst>
              <a:ext uri="{FF2B5EF4-FFF2-40B4-BE49-F238E27FC236}">
                <a16:creationId xmlns:a16="http://schemas.microsoft.com/office/drawing/2014/main" id="{FC74FB02-0C3F-4FC5-B28F-813AA80CE59A}"/>
              </a:ext>
            </a:extLst>
          </p:cNvPr>
          <p:cNvSpPr txBox="1">
            <a:spLocks/>
          </p:cNvSpPr>
          <p:nvPr/>
        </p:nvSpPr>
        <p:spPr>
          <a:xfrm>
            <a:off x="1586191" y="2968170"/>
            <a:ext cx="599519" cy="2933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100" dirty="0">
                <a:effectLst>
                  <a:glow rad="127000">
                    <a:schemeClr val="bg1"/>
                  </a:glow>
                </a:effectLst>
              </a:rPr>
              <a:t>暖かい</a:t>
            </a:r>
          </a:p>
        </p:txBody>
      </p:sp>
      <p:sp>
        <p:nvSpPr>
          <p:cNvPr id="81" name="コンテンツ プレースホルダー 2">
            <a:extLst>
              <a:ext uri="{FF2B5EF4-FFF2-40B4-BE49-F238E27FC236}">
                <a16:creationId xmlns:a16="http://schemas.microsoft.com/office/drawing/2014/main" id="{29D53675-BAA4-4D60-BCBC-6E07E4FE519E}"/>
              </a:ext>
            </a:extLst>
          </p:cNvPr>
          <p:cNvSpPr txBox="1">
            <a:spLocks/>
          </p:cNvSpPr>
          <p:nvPr/>
        </p:nvSpPr>
        <p:spPr>
          <a:xfrm>
            <a:off x="551101" y="2694460"/>
            <a:ext cx="599519" cy="293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ja-JP" sz="1100" dirty="0"/>
              <a:t>Y</a:t>
            </a:r>
            <a:r>
              <a:rPr lang="ja-JP" altLang="en-US" sz="1100" dirty="0"/>
              <a:t>℃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46F980B7-1AD8-49D0-9738-C189D4151D8E}"/>
              </a:ext>
            </a:extLst>
          </p:cNvPr>
          <p:cNvCxnSpPr/>
          <p:nvPr/>
        </p:nvCxnSpPr>
        <p:spPr>
          <a:xfrm>
            <a:off x="6064290" y="2459062"/>
            <a:ext cx="0" cy="1266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コンテンツ プレースホルダー 2">
            <a:extLst>
              <a:ext uri="{FF2B5EF4-FFF2-40B4-BE49-F238E27FC236}">
                <a16:creationId xmlns:a16="http://schemas.microsoft.com/office/drawing/2014/main" id="{F4FA7496-3460-447A-B47F-E74A1026AFB0}"/>
              </a:ext>
            </a:extLst>
          </p:cNvPr>
          <p:cNvSpPr txBox="1">
            <a:spLocks/>
          </p:cNvSpPr>
          <p:nvPr/>
        </p:nvSpPr>
        <p:spPr>
          <a:xfrm>
            <a:off x="5705417" y="2213858"/>
            <a:ext cx="599519" cy="293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ja-JP" altLang="en-US" sz="1100" dirty="0"/>
              <a:t>温度</a:t>
            </a:r>
          </a:p>
        </p:txBody>
      </p:sp>
      <p:sp>
        <p:nvSpPr>
          <p:cNvPr id="96" name="コンテンツ プレースホルダー 2">
            <a:extLst>
              <a:ext uri="{FF2B5EF4-FFF2-40B4-BE49-F238E27FC236}">
                <a16:creationId xmlns:a16="http://schemas.microsoft.com/office/drawing/2014/main" id="{221218D7-1EF8-45A3-9A21-15619A100ECB}"/>
              </a:ext>
            </a:extLst>
          </p:cNvPr>
          <p:cNvSpPr txBox="1">
            <a:spLocks/>
          </p:cNvSpPr>
          <p:nvPr/>
        </p:nvSpPr>
        <p:spPr>
          <a:xfrm>
            <a:off x="6536732" y="2493140"/>
            <a:ext cx="599519" cy="293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100" dirty="0">
                <a:effectLst>
                  <a:glow rad="127000">
                    <a:schemeClr val="bg1"/>
                  </a:glow>
                </a:effectLst>
              </a:rPr>
              <a:t>暑い</a:t>
            </a:r>
          </a:p>
        </p:txBody>
      </p:sp>
      <p:sp>
        <p:nvSpPr>
          <p:cNvPr id="97" name="コンテンツ プレースホルダー 2">
            <a:extLst>
              <a:ext uri="{FF2B5EF4-FFF2-40B4-BE49-F238E27FC236}">
                <a16:creationId xmlns:a16="http://schemas.microsoft.com/office/drawing/2014/main" id="{2B7A0A47-EC31-4807-9C82-DC544705129C}"/>
              </a:ext>
            </a:extLst>
          </p:cNvPr>
          <p:cNvSpPr txBox="1">
            <a:spLocks/>
          </p:cNvSpPr>
          <p:nvPr/>
        </p:nvSpPr>
        <p:spPr>
          <a:xfrm>
            <a:off x="6536732" y="3457382"/>
            <a:ext cx="599519" cy="293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100" dirty="0">
                <a:effectLst>
                  <a:glow rad="127000">
                    <a:schemeClr val="bg1"/>
                  </a:glow>
                </a:effectLst>
              </a:rPr>
              <a:t>寒い</a:t>
            </a:r>
          </a:p>
        </p:txBody>
      </p:sp>
      <p:sp>
        <p:nvSpPr>
          <p:cNvPr id="98" name="コンテンツ プレースホルダー 2">
            <a:extLst>
              <a:ext uri="{FF2B5EF4-FFF2-40B4-BE49-F238E27FC236}">
                <a16:creationId xmlns:a16="http://schemas.microsoft.com/office/drawing/2014/main" id="{5DD0D2C8-7FC8-4397-B63A-54661F12E15A}"/>
              </a:ext>
            </a:extLst>
          </p:cNvPr>
          <p:cNvSpPr txBox="1">
            <a:spLocks/>
          </p:cNvSpPr>
          <p:nvPr/>
        </p:nvSpPr>
        <p:spPr>
          <a:xfrm>
            <a:off x="6536732" y="2968170"/>
            <a:ext cx="599519" cy="2933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100" dirty="0">
                <a:effectLst>
                  <a:glow rad="127000">
                    <a:schemeClr val="bg1"/>
                  </a:glow>
                </a:effectLst>
              </a:rPr>
              <a:t>暖かい</a:t>
            </a:r>
          </a:p>
        </p:txBody>
      </p:sp>
      <p:sp>
        <p:nvSpPr>
          <p:cNvPr id="99" name="コンテンツ プレースホルダー 2">
            <a:extLst>
              <a:ext uri="{FF2B5EF4-FFF2-40B4-BE49-F238E27FC236}">
                <a16:creationId xmlns:a16="http://schemas.microsoft.com/office/drawing/2014/main" id="{50892CAB-E3DE-466F-9367-02EE15C7FD15}"/>
              </a:ext>
            </a:extLst>
          </p:cNvPr>
          <p:cNvSpPr txBox="1">
            <a:spLocks/>
          </p:cNvSpPr>
          <p:nvPr/>
        </p:nvSpPr>
        <p:spPr>
          <a:xfrm>
            <a:off x="1140539" y="1747399"/>
            <a:ext cx="1490822" cy="356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200" dirty="0"/>
              <a:t>通常の論理</a:t>
            </a:r>
          </a:p>
        </p:txBody>
      </p:sp>
      <p:sp>
        <p:nvSpPr>
          <p:cNvPr id="100" name="コンテンツ プレースホルダー 2">
            <a:extLst>
              <a:ext uri="{FF2B5EF4-FFF2-40B4-BE49-F238E27FC236}">
                <a16:creationId xmlns:a16="http://schemas.microsoft.com/office/drawing/2014/main" id="{DBDC24CE-33E5-42E7-B336-5A6CB77227E0}"/>
              </a:ext>
            </a:extLst>
          </p:cNvPr>
          <p:cNvSpPr txBox="1">
            <a:spLocks/>
          </p:cNvSpPr>
          <p:nvPr/>
        </p:nvSpPr>
        <p:spPr>
          <a:xfrm>
            <a:off x="6210297" y="1747399"/>
            <a:ext cx="1248454" cy="356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200" dirty="0"/>
              <a:t>ファジー論理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CCB4E9B2-AD77-4FDD-B8E6-10A2585072A1}"/>
              </a:ext>
            </a:extLst>
          </p:cNvPr>
          <p:cNvCxnSpPr/>
          <p:nvPr/>
        </p:nvCxnSpPr>
        <p:spPr>
          <a:xfrm>
            <a:off x="8410673" y="2458314"/>
            <a:ext cx="0" cy="1266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コンテンツ プレースホルダー 2">
            <a:extLst>
              <a:ext uri="{FF2B5EF4-FFF2-40B4-BE49-F238E27FC236}">
                <a16:creationId xmlns:a16="http://schemas.microsoft.com/office/drawing/2014/main" id="{4EC0F468-69D8-483A-A13A-44EA4817FAF4}"/>
              </a:ext>
            </a:extLst>
          </p:cNvPr>
          <p:cNvSpPr txBox="1">
            <a:spLocks/>
          </p:cNvSpPr>
          <p:nvPr/>
        </p:nvSpPr>
        <p:spPr>
          <a:xfrm>
            <a:off x="8088669" y="2213110"/>
            <a:ext cx="599519" cy="293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ja-JP" altLang="en-US" sz="1100" dirty="0"/>
              <a:t>温度</a:t>
            </a:r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03259793-76C8-496A-BA9F-9D34B3B8F5BD}"/>
              </a:ext>
            </a:extLst>
          </p:cNvPr>
          <p:cNvSpPr/>
          <p:nvPr/>
        </p:nvSpPr>
        <p:spPr>
          <a:xfrm>
            <a:off x="8406864" y="2506412"/>
            <a:ext cx="885829" cy="1121340"/>
          </a:xfrm>
          <a:custGeom>
            <a:avLst/>
            <a:gdLst>
              <a:gd name="connsiteX0" fmla="*/ 0 w 892175"/>
              <a:gd name="connsiteY0" fmla="*/ 0 h 717550"/>
              <a:gd name="connsiteX1" fmla="*/ 892175 w 892175"/>
              <a:gd name="connsiteY1" fmla="*/ 396875 h 717550"/>
              <a:gd name="connsiteX2" fmla="*/ 19050 w 892175"/>
              <a:gd name="connsiteY2" fmla="*/ 717550 h 717550"/>
              <a:gd name="connsiteX0" fmla="*/ 0 w 892176"/>
              <a:gd name="connsiteY0" fmla="*/ 0 h 717550"/>
              <a:gd name="connsiteX1" fmla="*/ 892175 w 892176"/>
              <a:gd name="connsiteY1" fmla="*/ 396875 h 717550"/>
              <a:gd name="connsiteX2" fmla="*/ 19050 w 892176"/>
              <a:gd name="connsiteY2" fmla="*/ 717550 h 717550"/>
              <a:gd name="connsiteX0" fmla="*/ 0 w 892176"/>
              <a:gd name="connsiteY0" fmla="*/ 0 h 717550"/>
              <a:gd name="connsiteX1" fmla="*/ 892175 w 892176"/>
              <a:gd name="connsiteY1" fmla="*/ 396875 h 717550"/>
              <a:gd name="connsiteX2" fmla="*/ 19050 w 892176"/>
              <a:gd name="connsiteY2" fmla="*/ 717550 h 717550"/>
              <a:gd name="connsiteX0" fmla="*/ 0 w 892176"/>
              <a:gd name="connsiteY0" fmla="*/ 0 h 717550"/>
              <a:gd name="connsiteX1" fmla="*/ 892175 w 892176"/>
              <a:gd name="connsiteY1" fmla="*/ 396875 h 717550"/>
              <a:gd name="connsiteX2" fmla="*/ 19050 w 892176"/>
              <a:gd name="connsiteY2" fmla="*/ 717550 h 717550"/>
              <a:gd name="connsiteX0" fmla="*/ 0 w 892187"/>
              <a:gd name="connsiteY0" fmla="*/ 0 h 809625"/>
              <a:gd name="connsiteX1" fmla="*/ 892175 w 892187"/>
              <a:gd name="connsiteY1" fmla="*/ 396875 h 809625"/>
              <a:gd name="connsiteX2" fmla="*/ 19050 w 892187"/>
              <a:gd name="connsiteY2" fmla="*/ 809625 h 809625"/>
              <a:gd name="connsiteX0" fmla="*/ 0 w 892185"/>
              <a:gd name="connsiteY0" fmla="*/ 0 h 809625"/>
              <a:gd name="connsiteX1" fmla="*/ 892175 w 892185"/>
              <a:gd name="connsiteY1" fmla="*/ 396875 h 809625"/>
              <a:gd name="connsiteX2" fmla="*/ 19050 w 892185"/>
              <a:gd name="connsiteY2" fmla="*/ 809625 h 809625"/>
              <a:gd name="connsiteX0" fmla="*/ 0 w 892185"/>
              <a:gd name="connsiteY0" fmla="*/ 0 h 809625"/>
              <a:gd name="connsiteX1" fmla="*/ 892175 w 892185"/>
              <a:gd name="connsiteY1" fmla="*/ 396875 h 809625"/>
              <a:gd name="connsiteX2" fmla="*/ 19050 w 892185"/>
              <a:gd name="connsiteY2" fmla="*/ 809625 h 809625"/>
              <a:gd name="connsiteX0" fmla="*/ 0 w 885829"/>
              <a:gd name="connsiteY0" fmla="*/ 0 h 819150"/>
              <a:gd name="connsiteX1" fmla="*/ 885825 w 885829"/>
              <a:gd name="connsiteY1" fmla="*/ 406400 h 819150"/>
              <a:gd name="connsiteX2" fmla="*/ 12700 w 885829"/>
              <a:gd name="connsiteY2" fmla="*/ 819150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5829" h="819150">
                <a:moveTo>
                  <a:pt x="0" y="0"/>
                </a:moveTo>
                <a:cubicBezTo>
                  <a:pt x="214842" y="294217"/>
                  <a:pt x="883708" y="269875"/>
                  <a:pt x="885825" y="406400"/>
                </a:cubicBezTo>
                <a:cubicBezTo>
                  <a:pt x="887942" y="542925"/>
                  <a:pt x="154517" y="559858"/>
                  <a:pt x="12700" y="819150"/>
                </a:cubicBezTo>
              </a:path>
            </a:pathLst>
          </a:cu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フリーフォーム: 図形 102">
            <a:extLst>
              <a:ext uri="{FF2B5EF4-FFF2-40B4-BE49-F238E27FC236}">
                <a16:creationId xmlns:a16="http://schemas.microsoft.com/office/drawing/2014/main" id="{131557F3-BB78-450E-95EF-5318F8C882A7}"/>
              </a:ext>
            </a:extLst>
          </p:cNvPr>
          <p:cNvSpPr/>
          <p:nvPr/>
        </p:nvSpPr>
        <p:spPr>
          <a:xfrm>
            <a:off x="8419564" y="2452465"/>
            <a:ext cx="865309" cy="669925"/>
          </a:xfrm>
          <a:custGeom>
            <a:avLst/>
            <a:gdLst>
              <a:gd name="connsiteX0" fmla="*/ 0 w 892175"/>
              <a:gd name="connsiteY0" fmla="*/ 0 h 717550"/>
              <a:gd name="connsiteX1" fmla="*/ 892175 w 892175"/>
              <a:gd name="connsiteY1" fmla="*/ 396875 h 717550"/>
              <a:gd name="connsiteX2" fmla="*/ 19050 w 892175"/>
              <a:gd name="connsiteY2" fmla="*/ 717550 h 717550"/>
              <a:gd name="connsiteX0" fmla="*/ 0 w 892176"/>
              <a:gd name="connsiteY0" fmla="*/ 0 h 717550"/>
              <a:gd name="connsiteX1" fmla="*/ 892175 w 892176"/>
              <a:gd name="connsiteY1" fmla="*/ 396875 h 717550"/>
              <a:gd name="connsiteX2" fmla="*/ 19050 w 892176"/>
              <a:gd name="connsiteY2" fmla="*/ 717550 h 717550"/>
              <a:gd name="connsiteX0" fmla="*/ 0 w 892176"/>
              <a:gd name="connsiteY0" fmla="*/ 0 h 717550"/>
              <a:gd name="connsiteX1" fmla="*/ 892175 w 892176"/>
              <a:gd name="connsiteY1" fmla="*/ 396875 h 717550"/>
              <a:gd name="connsiteX2" fmla="*/ 19050 w 892176"/>
              <a:gd name="connsiteY2" fmla="*/ 717550 h 717550"/>
              <a:gd name="connsiteX0" fmla="*/ 0 w 892176"/>
              <a:gd name="connsiteY0" fmla="*/ 0 h 717550"/>
              <a:gd name="connsiteX1" fmla="*/ 892175 w 892176"/>
              <a:gd name="connsiteY1" fmla="*/ 396875 h 717550"/>
              <a:gd name="connsiteX2" fmla="*/ 19050 w 892176"/>
              <a:gd name="connsiteY2" fmla="*/ 717550 h 717550"/>
              <a:gd name="connsiteX0" fmla="*/ 0 w 892187"/>
              <a:gd name="connsiteY0" fmla="*/ 0 h 809625"/>
              <a:gd name="connsiteX1" fmla="*/ 892175 w 892187"/>
              <a:gd name="connsiteY1" fmla="*/ 396875 h 809625"/>
              <a:gd name="connsiteX2" fmla="*/ 19050 w 892187"/>
              <a:gd name="connsiteY2" fmla="*/ 809625 h 809625"/>
              <a:gd name="connsiteX0" fmla="*/ 0 w 892185"/>
              <a:gd name="connsiteY0" fmla="*/ 0 h 809625"/>
              <a:gd name="connsiteX1" fmla="*/ 892175 w 892185"/>
              <a:gd name="connsiteY1" fmla="*/ 396875 h 809625"/>
              <a:gd name="connsiteX2" fmla="*/ 19050 w 892185"/>
              <a:gd name="connsiteY2" fmla="*/ 809625 h 809625"/>
              <a:gd name="connsiteX0" fmla="*/ 0 w 892185"/>
              <a:gd name="connsiteY0" fmla="*/ 0 h 809625"/>
              <a:gd name="connsiteX1" fmla="*/ 892175 w 892185"/>
              <a:gd name="connsiteY1" fmla="*/ 396875 h 809625"/>
              <a:gd name="connsiteX2" fmla="*/ 19050 w 892185"/>
              <a:gd name="connsiteY2" fmla="*/ 809625 h 809625"/>
              <a:gd name="connsiteX0" fmla="*/ 0 w 885829"/>
              <a:gd name="connsiteY0" fmla="*/ 0 h 819150"/>
              <a:gd name="connsiteX1" fmla="*/ 885825 w 885829"/>
              <a:gd name="connsiteY1" fmla="*/ 406400 h 819150"/>
              <a:gd name="connsiteX2" fmla="*/ 12700 w 885829"/>
              <a:gd name="connsiteY2" fmla="*/ 819150 h 819150"/>
              <a:gd name="connsiteX0" fmla="*/ 873125 w 873129"/>
              <a:gd name="connsiteY0" fmla="*/ 0 h 412750"/>
              <a:gd name="connsiteX1" fmla="*/ 0 w 873129"/>
              <a:gd name="connsiteY1" fmla="*/ 412750 h 412750"/>
              <a:gd name="connsiteX0" fmla="*/ 860425 w 860429"/>
              <a:gd name="connsiteY0" fmla="*/ 0 h 555625"/>
              <a:gd name="connsiteX1" fmla="*/ 0 w 860429"/>
              <a:gd name="connsiteY1" fmla="*/ 555625 h 555625"/>
              <a:gd name="connsiteX0" fmla="*/ 860425 w 860429"/>
              <a:gd name="connsiteY0" fmla="*/ 0 h 555625"/>
              <a:gd name="connsiteX1" fmla="*/ 0 w 860429"/>
              <a:gd name="connsiteY1" fmla="*/ 555625 h 555625"/>
              <a:gd name="connsiteX0" fmla="*/ 860425 w 862140"/>
              <a:gd name="connsiteY0" fmla="*/ 0 h 555625"/>
              <a:gd name="connsiteX1" fmla="*/ 0 w 862140"/>
              <a:gd name="connsiteY1" fmla="*/ 555625 h 555625"/>
              <a:gd name="connsiteX0" fmla="*/ 860425 w 862140"/>
              <a:gd name="connsiteY0" fmla="*/ 0 h 669925"/>
              <a:gd name="connsiteX1" fmla="*/ 0 w 862140"/>
              <a:gd name="connsiteY1" fmla="*/ 669925 h 669925"/>
              <a:gd name="connsiteX0" fmla="*/ 865188 w 866894"/>
              <a:gd name="connsiteY0" fmla="*/ 0 h 669925"/>
              <a:gd name="connsiteX1" fmla="*/ 0 w 866894"/>
              <a:gd name="connsiteY1" fmla="*/ 669925 h 669925"/>
              <a:gd name="connsiteX0" fmla="*/ 865188 w 866004"/>
              <a:gd name="connsiteY0" fmla="*/ 0 h 669925"/>
              <a:gd name="connsiteX1" fmla="*/ 0 w 866004"/>
              <a:gd name="connsiteY1" fmla="*/ 669925 h 669925"/>
              <a:gd name="connsiteX0" fmla="*/ 865188 w 865427"/>
              <a:gd name="connsiteY0" fmla="*/ 0 h 669925"/>
              <a:gd name="connsiteX1" fmla="*/ 0 w 865427"/>
              <a:gd name="connsiteY1" fmla="*/ 669925 h 669925"/>
              <a:gd name="connsiteX0" fmla="*/ 865188 w 865309"/>
              <a:gd name="connsiteY0" fmla="*/ 0 h 669925"/>
              <a:gd name="connsiteX1" fmla="*/ 0 w 865309"/>
              <a:gd name="connsiteY1" fmla="*/ 669925 h 669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5309" h="669925">
                <a:moveTo>
                  <a:pt x="865188" y="0"/>
                </a:moveTo>
                <a:cubicBezTo>
                  <a:pt x="876830" y="365125"/>
                  <a:pt x="51329" y="358245"/>
                  <a:pt x="0" y="669925"/>
                </a:cubicBez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コンテンツ プレースホルダー 2">
            <a:extLst>
              <a:ext uri="{FF2B5EF4-FFF2-40B4-BE49-F238E27FC236}">
                <a16:creationId xmlns:a16="http://schemas.microsoft.com/office/drawing/2014/main" id="{AC4189EA-0232-4CFD-AED2-3D3DF0950979}"/>
              </a:ext>
            </a:extLst>
          </p:cNvPr>
          <p:cNvSpPr txBox="1">
            <a:spLocks/>
          </p:cNvSpPr>
          <p:nvPr/>
        </p:nvSpPr>
        <p:spPr>
          <a:xfrm>
            <a:off x="7439701" y="1782165"/>
            <a:ext cx="2853112" cy="528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200" dirty="0"/>
              <a:t>メンバーシップ関数</a:t>
            </a:r>
            <a:br>
              <a:rPr lang="en-US" altLang="ja-JP" sz="1200" dirty="0"/>
            </a:br>
            <a:r>
              <a:rPr lang="en-US" altLang="ja-JP" sz="1200" dirty="0"/>
              <a:t>(</a:t>
            </a:r>
            <a:r>
              <a:rPr lang="ja-JP" altLang="en-US" sz="1200" dirty="0"/>
              <a:t>主観的なところが確率と違う</a:t>
            </a:r>
            <a:r>
              <a:rPr lang="en-US" altLang="ja-JP" sz="1200" dirty="0"/>
              <a:t>)</a:t>
            </a:r>
            <a:endParaRPr lang="ja-JP" altLang="en-US" sz="1200" dirty="0"/>
          </a:p>
        </p:txBody>
      </p:sp>
      <p:sp>
        <p:nvSpPr>
          <p:cNvPr id="106" name="コンテンツ プレースホルダー 2">
            <a:extLst>
              <a:ext uri="{FF2B5EF4-FFF2-40B4-BE49-F238E27FC236}">
                <a16:creationId xmlns:a16="http://schemas.microsoft.com/office/drawing/2014/main" id="{611EAC5B-3AFE-4870-A4A7-D57C2E56BFEF}"/>
              </a:ext>
            </a:extLst>
          </p:cNvPr>
          <p:cNvSpPr txBox="1">
            <a:spLocks/>
          </p:cNvSpPr>
          <p:nvPr/>
        </p:nvSpPr>
        <p:spPr>
          <a:xfrm>
            <a:off x="9470512" y="2860279"/>
            <a:ext cx="1308822" cy="435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200" dirty="0"/>
              <a:t>暖かいと暑いの</a:t>
            </a:r>
            <a:br>
              <a:rPr lang="en-US" altLang="ja-JP" sz="1200" dirty="0"/>
            </a:br>
            <a:r>
              <a:rPr lang="ja-JP" altLang="en-US" sz="1200" dirty="0"/>
              <a:t>中間くらい</a:t>
            </a:r>
          </a:p>
        </p:txBody>
      </p:sp>
      <p:sp>
        <p:nvSpPr>
          <p:cNvPr id="107" name="フリーフォーム: 図形 106">
            <a:extLst>
              <a:ext uri="{FF2B5EF4-FFF2-40B4-BE49-F238E27FC236}">
                <a16:creationId xmlns:a16="http://schemas.microsoft.com/office/drawing/2014/main" id="{9C67BB5F-1062-45FD-8342-54406D00CFEE}"/>
              </a:ext>
            </a:extLst>
          </p:cNvPr>
          <p:cNvSpPr/>
          <p:nvPr/>
        </p:nvSpPr>
        <p:spPr>
          <a:xfrm flipV="1">
            <a:off x="8419564" y="3047783"/>
            <a:ext cx="865309" cy="669925"/>
          </a:xfrm>
          <a:custGeom>
            <a:avLst/>
            <a:gdLst>
              <a:gd name="connsiteX0" fmla="*/ 0 w 892175"/>
              <a:gd name="connsiteY0" fmla="*/ 0 h 717550"/>
              <a:gd name="connsiteX1" fmla="*/ 892175 w 892175"/>
              <a:gd name="connsiteY1" fmla="*/ 396875 h 717550"/>
              <a:gd name="connsiteX2" fmla="*/ 19050 w 892175"/>
              <a:gd name="connsiteY2" fmla="*/ 717550 h 717550"/>
              <a:gd name="connsiteX0" fmla="*/ 0 w 892176"/>
              <a:gd name="connsiteY0" fmla="*/ 0 h 717550"/>
              <a:gd name="connsiteX1" fmla="*/ 892175 w 892176"/>
              <a:gd name="connsiteY1" fmla="*/ 396875 h 717550"/>
              <a:gd name="connsiteX2" fmla="*/ 19050 w 892176"/>
              <a:gd name="connsiteY2" fmla="*/ 717550 h 717550"/>
              <a:gd name="connsiteX0" fmla="*/ 0 w 892176"/>
              <a:gd name="connsiteY0" fmla="*/ 0 h 717550"/>
              <a:gd name="connsiteX1" fmla="*/ 892175 w 892176"/>
              <a:gd name="connsiteY1" fmla="*/ 396875 h 717550"/>
              <a:gd name="connsiteX2" fmla="*/ 19050 w 892176"/>
              <a:gd name="connsiteY2" fmla="*/ 717550 h 717550"/>
              <a:gd name="connsiteX0" fmla="*/ 0 w 892176"/>
              <a:gd name="connsiteY0" fmla="*/ 0 h 717550"/>
              <a:gd name="connsiteX1" fmla="*/ 892175 w 892176"/>
              <a:gd name="connsiteY1" fmla="*/ 396875 h 717550"/>
              <a:gd name="connsiteX2" fmla="*/ 19050 w 892176"/>
              <a:gd name="connsiteY2" fmla="*/ 717550 h 717550"/>
              <a:gd name="connsiteX0" fmla="*/ 0 w 892187"/>
              <a:gd name="connsiteY0" fmla="*/ 0 h 809625"/>
              <a:gd name="connsiteX1" fmla="*/ 892175 w 892187"/>
              <a:gd name="connsiteY1" fmla="*/ 396875 h 809625"/>
              <a:gd name="connsiteX2" fmla="*/ 19050 w 892187"/>
              <a:gd name="connsiteY2" fmla="*/ 809625 h 809625"/>
              <a:gd name="connsiteX0" fmla="*/ 0 w 892185"/>
              <a:gd name="connsiteY0" fmla="*/ 0 h 809625"/>
              <a:gd name="connsiteX1" fmla="*/ 892175 w 892185"/>
              <a:gd name="connsiteY1" fmla="*/ 396875 h 809625"/>
              <a:gd name="connsiteX2" fmla="*/ 19050 w 892185"/>
              <a:gd name="connsiteY2" fmla="*/ 809625 h 809625"/>
              <a:gd name="connsiteX0" fmla="*/ 0 w 892185"/>
              <a:gd name="connsiteY0" fmla="*/ 0 h 809625"/>
              <a:gd name="connsiteX1" fmla="*/ 892175 w 892185"/>
              <a:gd name="connsiteY1" fmla="*/ 396875 h 809625"/>
              <a:gd name="connsiteX2" fmla="*/ 19050 w 892185"/>
              <a:gd name="connsiteY2" fmla="*/ 809625 h 809625"/>
              <a:gd name="connsiteX0" fmla="*/ 0 w 885829"/>
              <a:gd name="connsiteY0" fmla="*/ 0 h 819150"/>
              <a:gd name="connsiteX1" fmla="*/ 885825 w 885829"/>
              <a:gd name="connsiteY1" fmla="*/ 406400 h 819150"/>
              <a:gd name="connsiteX2" fmla="*/ 12700 w 885829"/>
              <a:gd name="connsiteY2" fmla="*/ 819150 h 819150"/>
              <a:gd name="connsiteX0" fmla="*/ 873125 w 873129"/>
              <a:gd name="connsiteY0" fmla="*/ 0 h 412750"/>
              <a:gd name="connsiteX1" fmla="*/ 0 w 873129"/>
              <a:gd name="connsiteY1" fmla="*/ 412750 h 412750"/>
              <a:gd name="connsiteX0" fmla="*/ 860425 w 860429"/>
              <a:gd name="connsiteY0" fmla="*/ 0 h 555625"/>
              <a:gd name="connsiteX1" fmla="*/ 0 w 860429"/>
              <a:gd name="connsiteY1" fmla="*/ 555625 h 555625"/>
              <a:gd name="connsiteX0" fmla="*/ 860425 w 860429"/>
              <a:gd name="connsiteY0" fmla="*/ 0 h 555625"/>
              <a:gd name="connsiteX1" fmla="*/ 0 w 860429"/>
              <a:gd name="connsiteY1" fmla="*/ 555625 h 555625"/>
              <a:gd name="connsiteX0" fmla="*/ 860425 w 862140"/>
              <a:gd name="connsiteY0" fmla="*/ 0 h 555625"/>
              <a:gd name="connsiteX1" fmla="*/ 0 w 862140"/>
              <a:gd name="connsiteY1" fmla="*/ 555625 h 555625"/>
              <a:gd name="connsiteX0" fmla="*/ 860425 w 862140"/>
              <a:gd name="connsiteY0" fmla="*/ 0 h 669925"/>
              <a:gd name="connsiteX1" fmla="*/ 0 w 862140"/>
              <a:gd name="connsiteY1" fmla="*/ 669925 h 669925"/>
              <a:gd name="connsiteX0" fmla="*/ 865188 w 866894"/>
              <a:gd name="connsiteY0" fmla="*/ 0 h 669925"/>
              <a:gd name="connsiteX1" fmla="*/ 0 w 866894"/>
              <a:gd name="connsiteY1" fmla="*/ 669925 h 669925"/>
              <a:gd name="connsiteX0" fmla="*/ 865188 w 866004"/>
              <a:gd name="connsiteY0" fmla="*/ 0 h 669925"/>
              <a:gd name="connsiteX1" fmla="*/ 0 w 866004"/>
              <a:gd name="connsiteY1" fmla="*/ 669925 h 669925"/>
              <a:gd name="connsiteX0" fmla="*/ 865188 w 865427"/>
              <a:gd name="connsiteY0" fmla="*/ 0 h 669925"/>
              <a:gd name="connsiteX1" fmla="*/ 0 w 865427"/>
              <a:gd name="connsiteY1" fmla="*/ 669925 h 669925"/>
              <a:gd name="connsiteX0" fmla="*/ 865188 w 865309"/>
              <a:gd name="connsiteY0" fmla="*/ 0 h 669925"/>
              <a:gd name="connsiteX1" fmla="*/ 0 w 865309"/>
              <a:gd name="connsiteY1" fmla="*/ 669925 h 669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5309" h="669925">
                <a:moveTo>
                  <a:pt x="865188" y="0"/>
                </a:moveTo>
                <a:cubicBezTo>
                  <a:pt x="876830" y="365125"/>
                  <a:pt x="51329" y="358245"/>
                  <a:pt x="0" y="669925"/>
                </a:cubicBezTo>
              </a:path>
            </a:pathLst>
          </a:cu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5B7E3C8-1F80-44BF-B06A-3E0A38F22583}"/>
              </a:ext>
            </a:extLst>
          </p:cNvPr>
          <p:cNvCxnSpPr>
            <a:cxnSpLocks/>
          </p:cNvCxnSpPr>
          <p:nvPr/>
        </p:nvCxnSpPr>
        <p:spPr>
          <a:xfrm>
            <a:off x="9021780" y="2820412"/>
            <a:ext cx="500927" cy="76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コンテンツ プレースホルダー 2">
            <a:extLst>
              <a:ext uri="{FF2B5EF4-FFF2-40B4-BE49-F238E27FC236}">
                <a16:creationId xmlns:a16="http://schemas.microsoft.com/office/drawing/2014/main" id="{3C2569E2-4D25-4880-A81E-4D38FF1C2509}"/>
              </a:ext>
            </a:extLst>
          </p:cNvPr>
          <p:cNvSpPr txBox="1">
            <a:spLocks/>
          </p:cNvSpPr>
          <p:nvPr/>
        </p:nvSpPr>
        <p:spPr>
          <a:xfrm>
            <a:off x="702028" y="4098938"/>
            <a:ext cx="10785121" cy="2933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>
                <a:solidFill>
                  <a:srgbClr val="0000FF"/>
                </a:solidFill>
              </a:rPr>
              <a:t>ファジー集合</a:t>
            </a:r>
            <a:r>
              <a:rPr lang="en-US" altLang="ja-JP" sz="1800" dirty="0">
                <a:solidFill>
                  <a:srgbClr val="0000FF"/>
                </a:solidFill>
              </a:rPr>
              <a:t>(fuzzy set)</a:t>
            </a:r>
            <a:endParaRPr lang="ja-JP" altLang="en-US" sz="1800" dirty="0">
              <a:solidFill>
                <a:srgbClr val="0000FF"/>
              </a:solidFill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38DCB11-1511-4D66-8B90-0C46445039B9}"/>
              </a:ext>
            </a:extLst>
          </p:cNvPr>
          <p:cNvGrpSpPr/>
          <p:nvPr/>
        </p:nvGrpSpPr>
        <p:grpSpPr>
          <a:xfrm>
            <a:off x="917613" y="4710959"/>
            <a:ext cx="2536194" cy="1271782"/>
            <a:chOff x="1091506" y="4754880"/>
            <a:chExt cx="1577151" cy="790867"/>
          </a:xfrm>
        </p:grpSpPr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0C8C9DDB-CD94-414F-BD49-59E83757BF6E}"/>
                </a:ext>
              </a:extLst>
            </p:cNvPr>
            <p:cNvSpPr/>
            <p:nvPr/>
          </p:nvSpPr>
          <p:spPr>
            <a:xfrm>
              <a:off x="1702763" y="4932824"/>
              <a:ext cx="965894" cy="612923"/>
            </a:xfrm>
            <a:prstGeom prst="ellipse">
              <a:avLst/>
            </a:prstGeom>
            <a:solidFill>
              <a:srgbClr val="0000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384857A4-9F16-479C-8212-B64FD1F644F5}"/>
                </a:ext>
              </a:extLst>
            </p:cNvPr>
            <p:cNvSpPr/>
            <p:nvPr/>
          </p:nvSpPr>
          <p:spPr>
            <a:xfrm>
              <a:off x="1091506" y="4754880"/>
              <a:ext cx="965894" cy="612923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0" name="コンテンツ プレースホルダー 2">
            <a:extLst>
              <a:ext uri="{FF2B5EF4-FFF2-40B4-BE49-F238E27FC236}">
                <a16:creationId xmlns:a16="http://schemas.microsoft.com/office/drawing/2014/main" id="{64FB75A7-DD0B-42D4-ABE9-909E633B8BE2}"/>
              </a:ext>
            </a:extLst>
          </p:cNvPr>
          <p:cNvSpPr txBox="1">
            <a:spLocks/>
          </p:cNvSpPr>
          <p:nvPr/>
        </p:nvSpPr>
        <p:spPr>
          <a:xfrm>
            <a:off x="3138128" y="2434604"/>
            <a:ext cx="2145545" cy="28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200" dirty="0"/>
              <a:t>暑い：</a:t>
            </a:r>
            <a:r>
              <a:rPr lang="en-US" altLang="ja-JP" sz="1200" dirty="0"/>
              <a:t>true</a:t>
            </a:r>
            <a:r>
              <a:rPr lang="ja-JP" altLang="en-US" sz="1200" dirty="0"/>
              <a:t>、暖かい：</a:t>
            </a:r>
            <a:r>
              <a:rPr lang="en-US" altLang="ja-JP" sz="1200" dirty="0"/>
              <a:t>false</a:t>
            </a:r>
            <a:endParaRPr lang="ja-JP" altLang="en-US" sz="1200" dirty="0"/>
          </a:p>
        </p:txBody>
      </p: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9D7A5CB1-D4E3-4421-BDF9-4B7FEC7F2F81}"/>
              </a:ext>
            </a:extLst>
          </p:cNvPr>
          <p:cNvCxnSpPr>
            <a:cxnSpLocks/>
          </p:cNvCxnSpPr>
          <p:nvPr/>
        </p:nvCxnSpPr>
        <p:spPr>
          <a:xfrm flipV="1">
            <a:off x="2663069" y="2550809"/>
            <a:ext cx="459139" cy="70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コンテンツ プレースホルダー 2">
            <a:extLst>
              <a:ext uri="{FF2B5EF4-FFF2-40B4-BE49-F238E27FC236}">
                <a16:creationId xmlns:a16="http://schemas.microsoft.com/office/drawing/2014/main" id="{A275B8C1-3D40-4FEA-9937-160A56AAB63B}"/>
              </a:ext>
            </a:extLst>
          </p:cNvPr>
          <p:cNvSpPr txBox="1">
            <a:spLocks/>
          </p:cNvSpPr>
          <p:nvPr/>
        </p:nvSpPr>
        <p:spPr>
          <a:xfrm>
            <a:off x="3138128" y="2885932"/>
            <a:ext cx="2145545" cy="28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200" dirty="0"/>
              <a:t>暑い：</a:t>
            </a:r>
            <a:r>
              <a:rPr lang="en-US" altLang="ja-JP" sz="1200" dirty="0"/>
              <a:t>false</a:t>
            </a:r>
            <a:r>
              <a:rPr lang="ja-JP" altLang="en-US" sz="1200" dirty="0"/>
              <a:t>、暖かい：</a:t>
            </a:r>
            <a:r>
              <a:rPr lang="en-US" altLang="ja-JP" sz="1200" dirty="0"/>
              <a:t>true</a:t>
            </a:r>
            <a:endParaRPr lang="ja-JP" altLang="en-US" sz="1200" dirty="0"/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B4A89DF8-BAB5-4A03-A267-126F76835A9B}"/>
              </a:ext>
            </a:extLst>
          </p:cNvPr>
          <p:cNvCxnSpPr>
            <a:cxnSpLocks/>
          </p:cNvCxnSpPr>
          <p:nvPr/>
        </p:nvCxnSpPr>
        <p:spPr>
          <a:xfrm flipV="1">
            <a:off x="2663069" y="3002137"/>
            <a:ext cx="459139" cy="70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楕円 115">
            <a:extLst>
              <a:ext uri="{FF2B5EF4-FFF2-40B4-BE49-F238E27FC236}">
                <a16:creationId xmlns:a16="http://schemas.microsoft.com/office/drawing/2014/main" id="{233F9858-68DE-4974-85FB-3D0CE5A63A99}"/>
              </a:ext>
            </a:extLst>
          </p:cNvPr>
          <p:cNvSpPr/>
          <p:nvPr/>
        </p:nvSpPr>
        <p:spPr>
          <a:xfrm>
            <a:off x="3910750" y="4520494"/>
            <a:ext cx="2153540" cy="1366564"/>
          </a:xfrm>
          <a:prstGeom prst="ellipse">
            <a:avLst/>
          </a:prstGeom>
          <a:gradFill flip="none" rotWithShape="1">
            <a:gsLst>
              <a:gs pos="57000">
                <a:srgbClr val="FF0000">
                  <a:alpha val="28000"/>
                </a:srgbClr>
              </a:gs>
              <a:gs pos="100000">
                <a:schemeClr val="bg1">
                  <a:lumMod val="85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47DF5799-81AD-4441-81B5-6032DDC0774A}"/>
              </a:ext>
            </a:extLst>
          </p:cNvPr>
          <p:cNvSpPr/>
          <p:nvPr/>
        </p:nvSpPr>
        <p:spPr>
          <a:xfrm>
            <a:off x="4558450" y="4886293"/>
            <a:ext cx="2153540" cy="1366564"/>
          </a:xfrm>
          <a:prstGeom prst="ellipse">
            <a:avLst/>
          </a:prstGeom>
          <a:gradFill flip="none" rotWithShape="1">
            <a:gsLst>
              <a:gs pos="57000">
                <a:srgbClr val="0000FF">
                  <a:alpha val="30000"/>
                </a:srgbClr>
              </a:gs>
              <a:gs pos="100000">
                <a:schemeClr val="bg1">
                  <a:lumMod val="85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FB9BBFA0-6EA8-40C3-A042-E6EC980441EA}"/>
              </a:ext>
            </a:extLst>
          </p:cNvPr>
          <p:cNvCxnSpPr>
            <a:cxnSpLocks/>
          </p:cNvCxnSpPr>
          <p:nvPr/>
        </p:nvCxnSpPr>
        <p:spPr>
          <a:xfrm flipV="1">
            <a:off x="9292693" y="3715656"/>
            <a:ext cx="500927" cy="34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コンテンツ プレースホルダー 2">
            <a:extLst>
              <a:ext uri="{FF2B5EF4-FFF2-40B4-BE49-F238E27FC236}">
                <a16:creationId xmlns:a16="http://schemas.microsoft.com/office/drawing/2014/main" id="{B4FFAE40-40A1-460A-9EBB-89B5304A9619}"/>
              </a:ext>
            </a:extLst>
          </p:cNvPr>
          <p:cNvSpPr txBox="1">
            <a:spLocks/>
          </p:cNvSpPr>
          <p:nvPr/>
        </p:nvSpPr>
        <p:spPr>
          <a:xfrm>
            <a:off x="9756116" y="3470712"/>
            <a:ext cx="1622000" cy="52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200" dirty="0"/>
              <a:t>メンバーシップ関数</a:t>
            </a:r>
            <a:br>
              <a:rPr lang="en-US" altLang="ja-JP" sz="1200" dirty="0"/>
            </a:br>
            <a:r>
              <a:rPr lang="en-US" altLang="ja-JP" sz="1200" dirty="0"/>
              <a:t>1</a:t>
            </a:r>
            <a:r>
              <a:rPr lang="ja-JP" altLang="en-US" sz="1200" dirty="0"/>
              <a:t>が最大</a:t>
            </a:r>
          </a:p>
        </p:txBody>
      </p:sp>
    </p:spTree>
    <p:extLst>
      <p:ext uri="{BB962C8B-B14F-4D97-AF65-F5344CB8AC3E}">
        <p14:creationId xmlns:p14="http://schemas.microsoft.com/office/powerpoint/2010/main" val="218752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E44EE25F-15C5-4F52-99B4-DA4462FA267E}"/>
              </a:ext>
            </a:extLst>
          </p:cNvPr>
          <p:cNvSpPr/>
          <p:nvPr/>
        </p:nvSpPr>
        <p:spPr>
          <a:xfrm>
            <a:off x="4800600" y="4998720"/>
            <a:ext cx="281940" cy="449580"/>
          </a:xfrm>
          <a:custGeom>
            <a:avLst/>
            <a:gdLst>
              <a:gd name="connsiteX0" fmla="*/ 0 w 281940"/>
              <a:gd name="connsiteY0" fmla="*/ 0 h 449580"/>
              <a:gd name="connsiteX1" fmla="*/ 281940 w 281940"/>
              <a:gd name="connsiteY1" fmla="*/ 44958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1940" h="449580">
                <a:moveTo>
                  <a:pt x="0" y="0"/>
                </a:moveTo>
                <a:lnTo>
                  <a:pt x="281940" y="44958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3B78784-17CF-4E32-8774-7327714D6000}"/>
              </a:ext>
            </a:extLst>
          </p:cNvPr>
          <p:cNvSpPr/>
          <p:nvPr/>
        </p:nvSpPr>
        <p:spPr>
          <a:xfrm>
            <a:off x="4808220" y="4998720"/>
            <a:ext cx="502920" cy="381000"/>
          </a:xfrm>
          <a:custGeom>
            <a:avLst/>
            <a:gdLst>
              <a:gd name="connsiteX0" fmla="*/ 0 w 502920"/>
              <a:gd name="connsiteY0" fmla="*/ 0 h 381000"/>
              <a:gd name="connsiteX1" fmla="*/ 502920 w 502920"/>
              <a:gd name="connsiteY1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2920" h="381000">
                <a:moveTo>
                  <a:pt x="0" y="0"/>
                </a:moveTo>
                <a:lnTo>
                  <a:pt x="502920" y="38100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フリーフォーム: 図形 177">
            <a:extLst>
              <a:ext uri="{FF2B5EF4-FFF2-40B4-BE49-F238E27FC236}">
                <a16:creationId xmlns:a16="http://schemas.microsoft.com/office/drawing/2014/main" id="{A6172997-FF74-40BF-8809-71E64D6014DD}"/>
              </a:ext>
            </a:extLst>
          </p:cNvPr>
          <p:cNvSpPr/>
          <p:nvPr/>
        </p:nvSpPr>
        <p:spPr>
          <a:xfrm flipV="1">
            <a:off x="4828203" y="4747260"/>
            <a:ext cx="536278" cy="254562"/>
          </a:xfrm>
          <a:custGeom>
            <a:avLst/>
            <a:gdLst>
              <a:gd name="connsiteX0" fmla="*/ 519113 w 519113"/>
              <a:gd name="connsiteY0" fmla="*/ 414337 h 414337"/>
              <a:gd name="connsiteX1" fmla="*/ 0 w 519113"/>
              <a:gd name="connsiteY1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9113" h="414337">
                <a:moveTo>
                  <a:pt x="519113" y="414337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フリーフォーム: 図形 173">
            <a:extLst>
              <a:ext uri="{FF2B5EF4-FFF2-40B4-BE49-F238E27FC236}">
                <a16:creationId xmlns:a16="http://schemas.microsoft.com/office/drawing/2014/main" id="{6D982171-FDA4-4AFD-B149-24D6F2881EB3}"/>
              </a:ext>
            </a:extLst>
          </p:cNvPr>
          <p:cNvSpPr/>
          <p:nvPr/>
        </p:nvSpPr>
        <p:spPr>
          <a:xfrm>
            <a:off x="3749686" y="3897280"/>
            <a:ext cx="504825" cy="661988"/>
          </a:xfrm>
          <a:custGeom>
            <a:avLst/>
            <a:gdLst>
              <a:gd name="connsiteX0" fmla="*/ 0 w 504825"/>
              <a:gd name="connsiteY0" fmla="*/ 0 h 661988"/>
              <a:gd name="connsiteX1" fmla="*/ 504825 w 504825"/>
              <a:gd name="connsiteY1" fmla="*/ 661988 h 66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 h="661988">
                <a:moveTo>
                  <a:pt x="0" y="0"/>
                </a:moveTo>
                <a:lnTo>
                  <a:pt x="504825" y="661988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フリーフォーム: 図形 174">
            <a:extLst>
              <a:ext uri="{FF2B5EF4-FFF2-40B4-BE49-F238E27FC236}">
                <a16:creationId xmlns:a16="http://schemas.microsoft.com/office/drawing/2014/main" id="{F9F80B6E-803F-4ADA-94CD-4EF0A6F62C64}"/>
              </a:ext>
            </a:extLst>
          </p:cNvPr>
          <p:cNvSpPr/>
          <p:nvPr/>
        </p:nvSpPr>
        <p:spPr>
          <a:xfrm>
            <a:off x="4278324" y="4111593"/>
            <a:ext cx="123825" cy="438150"/>
          </a:xfrm>
          <a:custGeom>
            <a:avLst/>
            <a:gdLst>
              <a:gd name="connsiteX0" fmla="*/ 123825 w 123825"/>
              <a:gd name="connsiteY0" fmla="*/ 0 h 438150"/>
              <a:gd name="connsiteX1" fmla="*/ 0 w 123825"/>
              <a:gd name="connsiteY1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825" h="438150">
                <a:moveTo>
                  <a:pt x="123825" y="0"/>
                </a:moveTo>
                <a:lnTo>
                  <a:pt x="0" y="43815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フリーフォーム: 図形 175">
            <a:extLst>
              <a:ext uri="{FF2B5EF4-FFF2-40B4-BE49-F238E27FC236}">
                <a16:creationId xmlns:a16="http://schemas.microsoft.com/office/drawing/2014/main" id="{F6774445-7CF9-4C36-9C9B-3EFEC1CE631B}"/>
              </a:ext>
            </a:extLst>
          </p:cNvPr>
          <p:cNvSpPr/>
          <p:nvPr/>
        </p:nvSpPr>
        <p:spPr>
          <a:xfrm>
            <a:off x="3755401" y="4604035"/>
            <a:ext cx="490538" cy="409575"/>
          </a:xfrm>
          <a:custGeom>
            <a:avLst/>
            <a:gdLst>
              <a:gd name="connsiteX0" fmla="*/ 0 w 490538"/>
              <a:gd name="connsiteY0" fmla="*/ 409575 h 409575"/>
              <a:gd name="connsiteX1" fmla="*/ 490538 w 490538"/>
              <a:gd name="connsiteY1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0538" h="409575">
                <a:moveTo>
                  <a:pt x="0" y="409575"/>
                </a:moveTo>
                <a:lnTo>
                  <a:pt x="490538" y="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フリーフォーム: 図形 176">
            <a:extLst>
              <a:ext uri="{FF2B5EF4-FFF2-40B4-BE49-F238E27FC236}">
                <a16:creationId xmlns:a16="http://schemas.microsoft.com/office/drawing/2014/main" id="{A885D3D4-F80A-4F0D-941D-82D50BB94997}"/>
              </a:ext>
            </a:extLst>
          </p:cNvPr>
          <p:cNvSpPr/>
          <p:nvPr/>
        </p:nvSpPr>
        <p:spPr>
          <a:xfrm>
            <a:off x="4273561" y="4578318"/>
            <a:ext cx="519113" cy="414337"/>
          </a:xfrm>
          <a:custGeom>
            <a:avLst/>
            <a:gdLst>
              <a:gd name="connsiteX0" fmla="*/ 519113 w 519113"/>
              <a:gd name="connsiteY0" fmla="*/ 414337 h 414337"/>
              <a:gd name="connsiteX1" fmla="*/ 0 w 519113"/>
              <a:gd name="connsiteY1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9113" h="414337">
                <a:moveTo>
                  <a:pt x="519113" y="414337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41A39F6E-F31B-43E7-9780-5EA7E0829FB2}"/>
              </a:ext>
            </a:extLst>
          </p:cNvPr>
          <p:cNvSpPr/>
          <p:nvPr/>
        </p:nvSpPr>
        <p:spPr>
          <a:xfrm>
            <a:off x="412105" y="1156902"/>
            <a:ext cx="2310191" cy="1624052"/>
          </a:xfrm>
          <a:custGeom>
            <a:avLst/>
            <a:gdLst>
              <a:gd name="connsiteX0" fmla="*/ 1657350 w 2444750"/>
              <a:gd name="connsiteY0" fmla="*/ 12700 h 1676400"/>
              <a:gd name="connsiteX1" fmla="*/ 1009650 w 2444750"/>
              <a:gd name="connsiteY1" fmla="*/ 114300 h 1676400"/>
              <a:gd name="connsiteX2" fmla="*/ 749300 w 2444750"/>
              <a:gd name="connsiteY2" fmla="*/ 698500 h 1676400"/>
              <a:gd name="connsiteX3" fmla="*/ 273050 w 2444750"/>
              <a:gd name="connsiteY3" fmla="*/ 717550 h 1676400"/>
              <a:gd name="connsiteX4" fmla="*/ 0 w 2444750"/>
              <a:gd name="connsiteY4" fmla="*/ 1390650 h 1676400"/>
              <a:gd name="connsiteX5" fmla="*/ 952500 w 2444750"/>
              <a:gd name="connsiteY5" fmla="*/ 1676400 h 1676400"/>
              <a:gd name="connsiteX6" fmla="*/ 1041400 w 2444750"/>
              <a:gd name="connsiteY6" fmla="*/ 1047750 h 1676400"/>
              <a:gd name="connsiteX7" fmla="*/ 1663700 w 2444750"/>
              <a:gd name="connsiteY7" fmla="*/ 1047750 h 1676400"/>
              <a:gd name="connsiteX8" fmla="*/ 2444750 w 2444750"/>
              <a:gd name="connsiteY8" fmla="*/ 482600 h 1676400"/>
              <a:gd name="connsiteX9" fmla="*/ 2165350 w 2444750"/>
              <a:gd name="connsiteY9" fmla="*/ 0 h 1676400"/>
              <a:gd name="connsiteX10" fmla="*/ 1657350 w 2444750"/>
              <a:gd name="connsiteY10" fmla="*/ 12700 h 1676400"/>
              <a:gd name="connsiteX0" fmla="*/ 1657350 w 2444750"/>
              <a:gd name="connsiteY0" fmla="*/ 12700 h 1676400"/>
              <a:gd name="connsiteX1" fmla="*/ 1009650 w 2444750"/>
              <a:gd name="connsiteY1" fmla="*/ 114300 h 1676400"/>
              <a:gd name="connsiteX2" fmla="*/ 749300 w 2444750"/>
              <a:gd name="connsiteY2" fmla="*/ 698500 h 1676400"/>
              <a:gd name="connsiteX3" fmla="*/ 273050 w 2444750"/>
              <a:gd name="connsiteY3" fmla="*/ 717550 h 1676400"/>
              <a:gd name="connsiteX4" fmla="*/ 0 w 2444750"/>
              <a:gd name="connsiteY4" fmla="*/ 1390650 h 1676400"/>
              <a:gd name="connsiteX5" fmla="*/ 952500 w 2444750"/>
              <a:gd name="connsiteY5" fmla="*/ 1676400 h 1676400"/>
              <a:gd name="connsiteX6" fmla="*/ 1041400 w 2444750"/>
              <a:gd name="connsiteY6" fmla="*/ 1047750 h 1676400"/>
              <a:gd name="connsiteX7" fmla="*/ 1663700 w 2444750"/>
              <a:gd name="connsiteY7" fmla="*/ 1047750 h 1676400"/>
              <a:gd name="connsiteX8" fmla="*/ 2444750 w 2444750"/>
              <a:gd name="connsiteY8" fmla="*/ 482600 h 1676400"/>
              <a:gd name="connsiteX9" fmla="*/ 2165350 w 2444750"/>
              <a:gd name="connsiteY9" fmla="*/ 0 h 1676400"/>
              <a:gd name="connsiteX10" fmla="*/ 1657350 w 2444750"/>
              <a:gd name="connsiteY10" fmla="*/ 12700 h 1676400"/>
              <a:gd name="connsiteX0" fmla="*/ 1657350 w 2444750"/>
              <a:gd name="connsiteY0" fmla="*/ 52344 h 1716044"/>
              <a:gd name="connsiteX1" fmla="*/ 1009650 w 2444750"/>
              <a:gd name="connsiteY1" fmla="*/ 153944 h 1716044"/>
              <a:gd name="connsiteX2" fmla="*/ 749300 w 2444750"/>
              <a:gd name="connsiteY2" fmla="*/ 738144 h 1716044"/>
              <a:gd name="connsiteX3" fmla="*/ 273050 w 2444750"/>
              <a:gd name="connsiteY3" fmla="*/ 757194 h 1716044"/>
              <a:gd name="connsiteX4" fmla="*/ 0 w 2444750"/>
              <a:gd name="connsiteY4" fmla="*/ 1430294 h 1716044"/>
              <a:gd name="connsiteX5" fmla="*/ 952500 w 2444750"/>
              <a:gd name="connsiteY5" fmla="*/ 1716044 h 1716044"/>
              <a:gd name="connsiteX6" fmla="*/ 1041400 w 2444750"/>
              <a:gd name="connsiteY6" fmla="*/ 1087394 h 1716044"/>
              <a:gd name="connsiteX7" fmla="*/ 1663700 w 2444750"/>
              <a:gd name="connsiteY7" fmla="*/ 1087394 h 1716044"/>
              <a:gd name="connsiteX8" fmla="*/ 2444750 w 2444750"/>
              <a:gd name="connsiteY8" fmla="*/ 522244 h 1716044"/>
              <a:gd name="connsiteX9" fmla="*/ 2165350 w 2444750"/>
              <a:gd name="connsiteY9" fmla="*/ 39644 h 1716044"/>
              <a:gd name="connsiteX10" fmla="*/ 1657350 w 2444750"/>
              <a:gd name="connsiteY10" fmla="*/ 52344 h 1716044"/>
              <a:gd name="connsiteX0" fmla="*/ 1657350 w 2444750"/>
              <a:gd name="connsiteY0" fmla="*/ 27 h 1663727"/>
              <a:gd name="connsiteX1" fmla="*/ 1009650 w 2444750"/>
              <a:gd name="connsiteY1" fmla="*/ 101627 h 1663727"/>
              <a:gd name="connsiteX2" fmla="*/ 749300 w 2444750"/>
              <a:gd name="connsiteY2" fmla="*/ 685827 h 1663727"/>
              <a:gd name="connsiteX3" fmla="*/ 273050 w 2444750"/>
              <a:gd name="connsiteY3" fmla="*/ 704877 h 1663727"/>
              <a:gd name="connsiteX4" fmla="*/ 0 w 2444750"/>
              <a:gd name="connsiteY4" fmla="*/ 1377977 h 1663727"/>
              <a:gd name="connsiteX5" fmla="*/ 952500 w 2444750"/>
              <a:gd name="connsiteY5" fmla="*/ 1663727 h 1663727"/>
              <a:gd name="connsiteX6" fmla="*/ 1041400 w 2444750"/>
              <a:gd name="connsiteY6" fmla="*/ 1035077 h 1663727"/>
              <a:gd name="connsiteX7" fmla="*/ 1663700 w 2444750"/>
              <a:gd name="connsiteY7" fmla="*/ 1035077 h 1663727"/>
              <a:gd name="connsiteX8" fmla="*/ 2444750 w 2444750"/>
              <a:gd name="connsiteY8" fmla="*/ 469927 h 1663727"/>
              <a:gd name="connsiteX9" fmla="*/ 2155825 w 2444750"/>
              <a:gd name="connsiteY9" fmla="*/ 111152 h 1663727"/>
              <a:gd name="connsiteX10" fmla="*/ 1657350 w 2444750"/>
              <a:gd name="connsiteY10" fmla="*/ 27 h 1663727"/>
              <a:gd name="connsiteX0" fmla="*/ 1657350 w 2446016"/>
              <a:gd name="connsiteY0" fmla="*/ 27 h 1663727"/>
              <a:gd name="connsiteX1" fmla="*/ 1009650 w 2446016"/>
              <a:gd name="connsiteY1" fmla="*/ 101627 h 1663727"/>
              <a:gd name="connsiteX2" fmla="*/ 749300 w 2446016"/>
              <a:gd name="connsiteY2" fmla="*/ 685827 h 1663727"/>
              <a:gd name="connsiteX3" fmla="*/ 273050 w 2446016"/>
              <a:gd name="connsiteY3" fmla="*/ 704877 h 1663727"/>
              <a:gd name="connsiteX4" fmla="*/ 0 w 2446016"/>
              <a:gd name="connsiteY4" fmla="*/ 1377977 h 1663727"/>
              <a:gd name="connsiteX5" fmla="*/ 952500 w 2446016"/>
              <a:gd name="connsiteY5" fmla="*/ 1663727 h 1663727"/>
              <a:gd name="connsiteX6" fmla="*/ 1041400 w 2446016"/>
              <a:gd name="connsiteY6" fmla="*/ 1035077 h 1663727"/>
              <a:gd name="connsiteX7" fmla="*/ 1663700 w 2446016"/>
              <a:gd name="connsiteY7" fmla="*/ 1035077 h 1663727"/>
              <a:gd name="connsiteX8" fmla="*/ 2444750 w 2446016"/>
              <a:gd name="connsiteY8" fmla="*/ 469927 h 1663727"/>
              <a:gd name="connsiteX9" fmla="*/ 2155825 w 2446016"/>
              <a:gd name="connsiteY9" fmla="*/ 111152 h 1663727"/>
              <a:gd name="connsiteX10" fmla="*/ 1657350 w 2446016"/>
              <a:gd name="connsiteY10" fmla="*/ 27 h 1663727"/>
              <a:gd name="connsiteX0" fmla="*/ 1657350 w 2323277"/>
              <a:gd name="connsiteY0" fmla="*/ 27 h 1663727"/>
              <a:gd name="connsiteX1" fmla="*/ 1009650 w 2323277"/>
              <a:gd name="connsiteY1" fmla="*/ 101627 h 1663727"/>
              <a:gd name="connsiteX2" fmla="*/ 749300 w 2323277"/>
              <a:gd name="connsiteY2" fmla="*/ 685827 h 1663727"/>
              <a:gd name="connsiteX3" fmla="*/ 273050 w 2323277"/>
              <a:gd name="connsiteY3" fmla="*/ 704877 h 1663727"/>
              <a:gd name="connsiteX4" fmla="*/ 0 w 2323277"/>
              <a:gd name="connsiteY4" fmla="*/ 1377977 h 1663727"/>
              <a:gd name="connsiteX5" fmla="*/ 952500 w 2323277"/>
              <a:gd name="connsiteY5" fmla="*/ 1663727 h 1663727"/>
              <a:gd name="connsiteX6" fmla="*/ 1041400 w 2323277"/>
              <a:gd name="connsiteY6" fmla="*/ 1035077 h 1663727"/>
              <a:gd name="connsiteX7" fmla="*/ 1663700 w 2323277"/>
              <a:gd name="connsiteY7" fmla="*/ 1035077 h 1663727"/>
              <a:gd name="connsiteX8" fmla="*/ 2320925 w 2323277"/>
              <a:gd name="connsiteY8" fmla="*/ 474689 h 1663727"/>
              <a:gd name="connsiteX9" fmla="*/ 2155825 w 2323277"/>
              <a:gd name="connsiteY9" fmla="*/ 111152 h 1663727"/>
              <a:gd name="connsiteX10" fmla="*/ 1657350 w 2323277"/>
              <a:gd name="connsiteY10" fmla="*/ 27 h 1663727"/>
              <a:gd name="connsiteX0" fmla="*/ 1657350 w 2323277"/>
              <a:gd name="connsiteY0" fmla="*/ 27 h 1663727"/>
              <a:gd name="connsiteX1" fmla="*/ 1009650 w 2323277"/>
              <a:gd name="connsiteY1" fmla="*/ 101627 h 1663727"/>
              <a:gd name="connsiteX2" fmla="*/ 749300 w 2323277"/>
              <a:gd name="connsiteY2" fmla="*/ 685827 h 1663727"/>
              <a:gd name="connsiteX3" fmla="*/ 273050 w 2323277"/>
              <a:gd name="connsiteY3" fmla="*/ 704877 h 1663727"/>
              <a:gd name="connsiteX4" fmla="*/ 0 w 2323277"/>
              <a:gd name="connsiteY4" fmla="*/ 1377977 h 1663727"/>
              <a:gd name="connsiteX5" fmla="*/ 952500 w 2323277"/>
              <a:gd name="connsiteY5" fmla="*/ 1663727 h 1663727"/>
              <a:gd name="connsiteX6" fmla="*/ 1041400 w 2323277"/>
              <a:gd name="connsiteY6" fmla="*/ 1035077 h 1663727"/>
              <a:gd name="connsiteX7" fmla="*/ 1663700 w 2323277"/>
              <a:gd name="connsiteY7" fmla="*/ 1035077 h 1663727"/>
              <a:gd name="connsiteX8" fmla="*/ 2320925 w 2323277"/>
              <a:gd name="connsiteY8" fmla="*/ 474689 h 1663727"/>
              <a:gd name="connsiteX9" fmla="*/ 2155825 w 2323277"/>
              <a:gd name="connsiteY9" fmla="*/ 111152 h 1663727"/>
              <a:gd name="connsiteX10" fmla="*/ 1657350 w 2323277"/>
              <a:gd name="connsiteY10" fmla="*/ 27 h 1663727"/>
              <a:gd name="connsiteX0" fmla="*/ 1657350 w 2341297"/>
              <a:gd name="connsiteY0" fmla="*/ 27 h 1663727"/>
              <a:gd name="connsiteX1" fmla="*/ 1009650 w 2341297"/>
              <a:gd name="connsiteY1" fmla="*/ 101627 h 1663727"/>
              <a:gd name="connsiteX2" fmla="*/ 749300 w 2341297"/>
              <a:gd name="connsiteY2" fmla="*/ 685827 h 1663727"/>
              <a:gd name="connsiteX3" fmla="*/ 273050 w 2341297"/>
              <a:gd name="connsiteY3" fmla="*/ 704877 h 1663727"/>
              <a:gd name="connsiteX4" fmla="*/ 0 w 2341297"/>
              <a:gd name="connsiteY4" fmla="*/ 1377977 h 1663727"/>
              <a:gd name="connsiteX5" fmla="*/ 952500 w 2341297"/>
              <a:gd name="connsiteY5" fmla="*/ 1663727 h 1663727"/>
              <a:gd name="connsiteX6" fmla="*/ 1041400 w 2341297"/>
              <a:gd name="connsiteY6" fmla="*/ 1035077 h 1663727"/>
              <a:gd name="connsiteX7" fmla="*/ 1735138 w 2341297"/>
              <a:gd name="connsiteY7" fmla="*/ 963640 h 1663727"/>
              <a:gd name="connsiteX8" fmla="*/ 2320925 w 2341297"/>
              <a:gd name="connsiteY8" fmla="*/ 474689 h 1663727"/>
              <a:gd name="connsiteX9" fmla="*/ 2155825 w 2341297"/>
              <a:gd name="connsiteY9" fmla="*/ 111152 h 1663727"/>
              <a:gd name="connsiteX10" fmla="*/ 1657350 w 2341297"/>
              <a:gd name="connsiteY10" fmla="*/ 27 h 1663727"/>
              <a:gd name="connsiteX0" fmla="*/ 1657350 w 2341297"/>
              <a:gd name="connsiteY0" fmla="*/ 27 h 1663727"/>
              <a:gd name="connsiteX1" fmla="*/ 1009650 w 2341297"/>
              <a:gd name="connsiteY1" fmla="*/ 101627 h 1663727"/>
              <a:gd name="connsiteX2" fmla="*/ 749300 w 2341297"/>
              <a:gd name="connsiteY2" fmla="*/ 685827 h 1663727"/>
              <a:gd name="connsiteX3" fmla="*/ 273050 w 2341297"/>
              <a:gd name="connsiteY3" fmla="*/ 704877 h 1663727"/>
              <a:gd name="connsiteX4" fmla="*/ 0 w 2341297"/>
              <a:gd name="connsiteY4" fmla="*/ 1377977 h 1663727"/>
              <a:gd name="connsiteX5" fmla="*/ 952500 w 2341297"/>
              <a:gd name="connsiteY5" fmla="*/ 1663727 h 1663727"/>
              <a:gd name="connsiteX6" fmla="*/ 1041400 w 2341297"/>
              <a:gd name="connsiteY6" fmla="*/ 1035077 h 1663727"/>
              <a:gd name="connsiteX7" fmla="*/ 1735138 w 2341297"/>
              <a:gd name="connsiteY7" fmla="*/ 963640 h 1663727"/>
              <a:gd name="connsiteX8" fmla="*/ 2320925 w 2341297"/>
              <a:gd name="connsiteY8" fmla="*/ 474689 h 1663727"/>
              <a:gd name="connsiteX9" fmla="*/ 2155825 w 2341297"/>
              <a:gd name="connsiteY9" fmla="*/ 111152 h 1663727"/>
              <a:gd name="connsiteX10" fmla="*/ 1657350 w 2341297"/>
              <a:gd name="connsiteY10" fmla="*/ 27 h 1663727"/>
              <a:gd name="connsiteX0" fmla="*/ 1657350 w 2341297"/>
              <a:gd name="connsiteY0" fmla="*/ 27 h 1668928"/>
              <a:gd name="connsiteX1" fmla="*/ 1009650 w 2341297"/>
              <a:gd name="connsiteY1" fmla="*/ 101627 h 1668928"/>
              <a:gd name="connsiteX2" fmla="*/ 749300 w 2341297"/>
              <a:gd name="connsiteY2" fmla="*/ 685827 h 1668928"/>
              <a:gd name="connsiteX3" fmla="*/ 273050 w 2341297"/>
              <a:gd name="connsiteY3" fmla="*/ 704877 h 1668928"/>
              <a:gd name="connsiteX4" fmla="*/ 0 w 2341297"/>
              <a:gd name="connsiteY4" fmla="*/ 1377977 h 1668928"/>
              <a:gd name="connsiteX5" fmla="*/ 952500 w 2341297"/>
              <a:gd name="connsiteY5" fmla="*/ 1663727 h 1668928"/>
              <a:gd name="connsiteX6" fmla="*/ 1041400 w 2341297"/>
              <a:gd name="connsiteY6" fmla="*/ 1035077 h 1668928"/>
              <a:gd name="connsiteX7" fmla="*/ 1735138 w 2341297"/>
              <a:gd name="connsiteY7" fmla="*/ 963640 h 1668928"/>
              <a:gd name="connsiteX8" fmla="*/ 2320925 w 2341297"/>
              <a:gd name="connsiteY8" fmla="*/ 474689 h 1668928"/>
              <a:gd name="connsiteX9" fmla="*/ 2155825 w 2341297"/>
              <a:gd name="connsiteY9" fmla="*/ 111152 h 1668928"/>
              <a:gd name="connsiteX10" fmla="*/ 1657350 w 2341297"/>
              <a:gd name="connsiteY10" fmla="*/ 27 h 1668928"/>
              <a:gd name="connsiteX0" fmla="*/ 1657350 w 2341297"/>
              <a:gd name="connsiteY0" fmla="*/ 27 h 1617798"/>
              <a:gd name="connsiteX1" fmla="*/ 1009650 w 2341297"/>
              <a:gd name="connsiteY1" fmla="*/ 101627 h 1617798"/>
              <a:gd name="connsiteX2" fmla="*/ 749300 w 2341297"/>
              <a:gd name="connsiteY2" fmla="*/ 685827 h 1617798"/>
              <a:gd name="connsiteX3" fmla="*/ 273050 w 2341297"/>
              <a:gd name="connsiteY3" fmla="*/ 704877 h 1617798"/>
              <a:gd name="connsiteX4" fmla="*/ 0 w 2341297"/>
              <a:gd name="connsiteY4" fmla="*/ 1377977 h 1617798"/>
              <a:gd name="connsiteX5" fmla="*/ 833438 w 2341297"/>
              <a:gd name="connsiteY5" fmla="*/ 1611340 h 1617798"/>
              <a:gd name="connsiteX6" fmla="*/ 1041400 w 2341297"/>
              <a:gd name="connsiteY6" fmla="*/ 1035077 h 1617798"/>
              <a:gd name="connsiteX7" fmla="*/ 1735138 w 2341297"/>
              <a:gd name="connsiteY7" fmla="*/ 963640 h 1617798"/>
              <a:gd name="connsiteX8" fmla="*/ 2320925 w 2341297"/>
              <a:gd name="connsiteY8" fmla="*/ 474689 h 1617798"/>
              <a:gd name="connsiteX9" fmla="*/ 2155825 w 2341297"/>
              <a:gd name="connsiteY9" fmla="*/ 111152 h 1617798"/>
              <a:gd name="connsiteX10" fmla="*/ 1657350 w 2341297"/>
              <a:gd name="connsiteY10" fmla="*/ 27 h 1617798"/>
              <a:gd name="connsiteX0" fmla="*/ 1689202 w 2373149"/>
              <a:gd name="connsiteY0" fmla="*/ 27 h 1627815"/>
              <a:gd name="connsiteX1" fmla="*/ 1041502 w 2373149"/>
              <a:gd name="connsiteY1" fmla="*/ 101627 h 1627815"/>
              <a:gd name="connsiteX2" fmla="*/ 781152 w 2373149"/>
              <a:gd name="connsiteY2" fmla="*/ 685827 h 1627815"/>
              <a:gd name="connsiteX3" fmla="*/ 304902 w 2373149"/>
              <a:gd name="connsiteY3" fmla="*/ 704877 h 1627815"/>
              <a:gd name="connsiteX4" fmla="*/ 31852 w 2373149"/>
              <a:gd name="connsiteY4" fmla="*/ 1377977 h 1627815"/>
              <a:gd name="connsiteX5" fmla="*/ 865290 w 2373149"/>
              <a:gd name="connsiteY5" fmla="*/ 1611340 h 1627815"/>
              <a:gd name="connsiteX6" fmla="*/ 1073252 w 2373149"/>
              <a:gd name="connsiteY6" fmla="*/ 1035077 h 1627815"/>
              <a:gd name="connsiteX7" fmla="*/ 1766990 w 2373149"/>
              <a:gd name="connsiteY7" fmla="*/ 963640 h 1627815"/>
              <a:gd name="connsiteX8" fmla="*/ 2352777 w 2373149"/>
              <a:gd name="connsiteY8" fmla="*/ 474689 h 1627815"/>
              <a:gd name="connsiteX9" fmla="*/ 2187677 w 2373149"/>
              <a:gd name="connsiteY9" fmla="*/ 111152 h 1627815"/>
              <a:gd name="connsiteX10" fmla="*/ 1689202 w 2373149"/>
              <a:gd name="connsiteY10" fmla="*/ 27 h 1627815"/>
              <a:gd name="connsiteX0" fmla="*/ 1603289 w 2287236"/>
              <a:gd name="connsiteY0" fmla="*/ 27 h 1630732"/>
              <a:gd name="connsiteX1" fmla="*/ 955589 w 2287236"/>
              <a:gd name="connsiteY1" fmla="*/ 101627 h 1630732"/>
              <a:gd name="connsiteX2" fmla="*/ 695239 w 2287236"/>
              <a:gd name="connsiteY2" fmla="*/ 685827 h 1630732"/>
              <a:gd name="connsiteX3" fmla="*/ 218989 w 2287236"/>
              <a:gd name="connsiteY3" fmla="*/ 704877 h 1630732"/>
              <a:gd name="connsiteX4" fmla="*/ 41189 w 2287236"/>
              <a:gd name="connsiteY4" fmla="*/ 1363690 h 1630732"/>
              <a:gd name="connsiteX5" fmla="*/ 779377 w 2287236"/>
              <a:gd name="connsiteY5" fmla="*/ 1611340 h 1630732"/>
              <a:gd name="connsiteX6" fmla="*/ 987339 w 2287236"/>
              <a:gd name="connsiteY6" fmla="*/ 1035077 h 1630732"/>
              <a:gd name="connsiteX7" fmla="*/ 1681077 w 2287236"/>
              <a:gd name="connsiteY7" fmla="*/ 963640 h 1630732"/>
              <a:gd name="connsiteX8" fmla="*/ 2266864 w 2287236"/>
              <a:gd name="connsiteY8" fmla="*/ 474689 h 1630732"/>
              <a:gd name="connsiteX9" fmla="*/ 2101764 w 2287236"/>
              <a:gd name="connsiteY9" fmla="*/ 111152 h 1630732"/>
              <a:gd name="connsiteX10" fmla="*/ 1603289 w 2287236"/>
              <a:gd name="connsiteY10" fmla="*/ 27 h 1630732"/>
              <a:gd name="connsiteX0" fmla="*/ 1614767 w 2298714"/>
              <a:gd name="connsiteY0" fmla="*/ 27 h 1630732"/>
              <a:gd name="connsiteX1" fmla="*/ 967067 w 2298714"/>
              <a:gd name="connsiteY1" fmla="*/ 101627 h 1630732"/>
              <a:gd name="connsiteX2" fmla="*/ 706717 w 2298714"/>
              <a:gd name="connsiteY2" fmla="*/ 685827 h 1630732"/>
              <a:gd name="connsiteX3" fmla="*/ 230467 w 2298714"/>
              <a:gd name="connsiteY3" fmla="*/ 704877 h 1630732"/>
              <a:gd name="connsiteX4" fmla="*/ 52667 w 2298714"/>
              <a:gd name="connsiteY4" fmla="*/ 1363690 h 1630732"/>
              <a:gd name="connsiteX5" fmla="*/ 790855 w 2298714"/>
              <a:gd name="connsiteY5" fmla="*/ 1611340 h 1630732"/>
              <a:gd name="connsiteX6" fmla="*/ 998817 w 2298714"/>
              <a:gd name="connsiteY6" fmla="*/ 1035077 h 1630732"/>
              <a:gd name="connsiteX7" fmla="*/ 1692555 w 2298714"/>
              <a:gd name="connsiteY7" fmla="*/ 963640 h 1630732"/>
              <a:gd name="connsiteX8" fmla="*/ 2278342 w 2298714"/>
              <a:gd name="connsiteY8" fmla="*/ 474689 h 1630732"/>
              <a:gd name="connsiteX9" fmla="*/ 2113242 w 2298714"/>
              <a:gd name="connsiteY9" fmla="*/ 111152 h 1630732"/>
              <a:gd name="connsiteX10" fmla="*/ 1614767 w 2298714"/>
              <a:gd name="connsiteY10" fmla="*/ 27 h 1630732"/>
              <a:gd name="connsiteX0" fmla="*/ 1614767 w 2298714"/>
              <a:gd name="connsiteY0" fmla="*/ 27 h 1630732"/>
              <a:gd name="connsiteX1" fmla="*/ 967067 w 2298714"/>
              <a:gd name="connsiteY1" fmla="*/ 101627 h 1630732"/>
              <a:gd name="connsiteX2" fmla="*/ 706717 w 2298714"/>
              <a:gd name="connsiteY2" fmla="*/ 685827 h 1630732"/>
              <a:gd name="connsiteX3" fmla="*/ 230467 w 2298714"/>
              <a:gd name="connsiteY3" fmla="*/ 704877 h 1630732"/>
              <a:gd name="connsiteX4" fmla="*/ 52667 w 2298714"/>
              <a:gd name="connsiteY4" fmla="*/ 1363690 h 1630732"/>
              <a:gd name="connsiteX5" fmla="*/ 790855 w 2298714"/>
              <a:gd name="connsiteY5" fmla="*/ 1611340 h 1630732"/>
              <a:gd name="connsiteX6" fmla="*/ 998817 w 2298714"/>
              <a:gd name="connsiteY6" fmla="*/ 1035077 h 1630732"/>
              <a:gd name="connsiteX7" fmla="*/ 1692555 w 2298714"/>
              <a:gd name="connsiteY7" fmla="*/ 963640 h 1630732"/>
              <a:gd name="connsiteX8" fmla="*/ 2278342 w 2298714"/>
              <a:gd name="connsiteY8" fmla="*/ 474689 h 1630732"/>
              <a:gd name="connsiteX9" fmla="*/ 2113242 w 2298714"/>
              <a:gd name="connsiteY9" fmla="*/ 111152 h 1630732"/>
              <a:gd name="connsiteX10" fmla="*/ 1614767 w 2298714"/>
              <a:gd name="connsiteY10" fmla="*/ 27 h 1630732"/>
              <a:gd name="connsiteX0" fmla="*/ 1606450 w 2290397"/>
              <a:gd name="connsiteY0" fmla="*/ 27 h 1630732"/>
              <a:gd name="connsiteX1" fmla="*/ 958750 w 2290397"/>
              <a:gd name="connsiteY1" fmla="*/ 101627 h 1630732"/>
              <a:gd name="connsiteX2" fmla="*/ 746025 w 2290397"/>
              <a:gd name="connsiteY2" fmla="*/ 757265 h 1630732"/>
              <a:gd name="connsiteX3" fmla="*/ 222150 w 2290397"/>
              <a:gd name="connsiteY3" fmla="*/ 704877 h 1630732"/>
              <a:gd name="connsiteX4" fmla="*/ 44350 w 2290397"/>
              <a:gd name="connsiteY4" fmla="*/ 1363690 h 1630732"/>
              <a:gd name="connsiteX5" fmla="*/ 782538 w 2290397"/>
              <a:gd name="connsiteY5" fmla="*/ 1611340 h 1630732"/>
              <a:gd name="connsiteX6" fmla="*/ 990500 w 2290397"/>
              <a:gd name="connsiteY6" fmla="*/ 1035077 h 1630732"/>
              <a:gd name="connsiteX7" fmla="*/ 1684238 w 2290397"/>
              <a:gd name="connsiteY7" fmla="*/ 963640 h 1630732"/>
              <a:gd name="connsiteX8" fmla="*/ 2270025 w 2290397"/>
              <a:gd name="connsiteY8" fmla="*/ 474689 h 1630732"/>
              <a:gd name="connsiteX9" fmla="*/ 2104925 w 2290397"/>
              <a:gd name="connsiteY9" fmla="*/ 111152 h 1630732"/>
              <a:gd name="connsiteX10" fmla="*/ 1606450 w 2290397"/>
              <a:gd name="connsiteY10" fmla="*/ 27 h 1630732"/>
              <a:gd name="connsiteX0" fmla="*/ 1606655 w 2290602"/>
              <a:gd name="connsiteY0" fmla="*/ 27 h 1630732"/>
              <a:gd name="connsiteX1" fmla="*/ 958955 w 2290602"/>
              <a:gd name="connsiteY1" fmla="*/ 101627 h 1630732"/>
              <a:gd name="connsiteX2" fmla="*/ 755755 w 2290602"/>
              <a:gd name="connsiteY2" fmla="*/ 752502 h 1630732"/>
              <a:gd name="connsiteX3" fmla="*/ 222355 w 2290602"/>
              <a:gd name="connsiteY3" fmla="*/ 704877 h 1630732"/>
              <a:gd name="connsiteX4" fmla="*/ 44555 w 2290602"/>
              <a:gd name="connsiteY4" fmla="*/ 1363690 h 1630732"/>
              <a:gd name="connsiteX5" fmla="*/ 782743 w 2290602"/>
              <a:gd name="connsiteY5" fmla="*/ 1611340 h 1630732"/>
              <a:gd name="connsiteX6" fmla="*/ 990705 w 2290602"/>
              <a:gd name="connsiteY6" fmla="*/ 1035077 h 1630732"/>
              <a:gd name="connsiteX7" fmla="*/ 1684443 w 2290602"/>
              <a:gd name="connsiteY7" fmla="*/ 963640 h 1630732"/>
              <a:gd name="connsiteX8" fmla="*/ 2270230 w 2290602"/>
              <a:gd name="connsiteY8" fmla="*/ 474689 h 1630732"/>
              <a:gd name="connsiteX9" fmla="*/ 2105130 w 2290602"/>
              <a:gd name="connsiteY9" fmla="*/ 111152 h 1630732"/>
              <a:gd name="connsiteX10" fmla="*/ 1606655 w 2290602"/>
              <a:gd name="connsiteY10" fmla="*/ 27 h 1630732"/>
              <a:gd name="connsiteX0" fmla="*/ 1607984 w 2291931"/>
              <a:gd name="connsiteY0" fmla="*/ 27 h 1622351"/>
              <a:gd name="connsiteX1" fmla="*/ 960284 w 2291931"/>
              <a:gd name="connsiteY1" fmla="*/ 101627 h 1622351"/>
              <a:gd name="connsiteX2" fmla="*/ 757084 w 2291931"/>
              <a:gd name="connsiteY2" fmla="*/ 752502 h 1622351"/>
              <a:gd name="connsiteX3" fmla="*/ 152247 w 2291931"/>
              <a:gd name="connsiteY3" fmla="*/ 757265 h 1622351"/>
              <a:gd name="connsiteX4" fmla="*/ 45884 w 2291931"/>
              <a:gd name="connsiteY4" fmla="*/ 1363690 h 1622351"/>
              <a:gd name="connsiteX5" fmla="*/ 784072 w 2291931"/>
              <a:gd name="connsiteY5" fmla="*/ 1611340 h 1622351"/>
              <a:gd name="connsiteX6" fmla="*/ 992034 w 2291931"/>
              <a:gd name="connsiteY6" fmla="*/ 1035077 h 1622351"/>
              <a:gd name="connsiteX7" fmla="*/ 1685772 w 2291931"/>
              <a:gd name="connsiteY7" fmla="*/ 963640 h 1622351"/>
              <a:gd name="connsiteX8" fmla="*/ 2271559 w 2291931"/>
              <a:gd name="connsiteY8" fmla="*/ 474689 h 1622351"/>
              <a:gd name="connsiteX9" fmla="*/ 2106459 w 2291931"/>
              <a:gd name="connsiteY9" fmla="*/ 111152 h 1622351"/>
              <a:gd name="connsiteX10" fmla="*/ 1607984 w 2291931"/>
              <a:gd name="connsiteY10" fmla="*/ 27 h 1622351"/>
              <a:gd name="connsiteX0" fmla="*/ 1626244 w 2310191"/>
              <a:gd name="connsiteY0" fmla="*/ 27 h 1622351"/>
              <a:gd name="connsiteX1" fmla="*/ 978544 w 2310191"/>
              <a:gd name="connsiteY1" fmla="*/ 101627 h 1622351"/>
              <a:gd name="connsiteX2" fmla="*/ 775344 w 2310191"/>
              <a:gd name="connsiteY2" fmla="*/ 752502 h 1622351"/>
              <a:gd name="connsiteX3" fmla="*/ 170507 w 2310191"/>
              <a:gd name="connsiteY3" fmla="*/ 757265 h 1622351"/>
              <a:gd name="connsiteX4" fmla="*/ 64144 w 2310191"/>
              <a:gd name="connsiteY4" fmla="*/ 1363690 h 1622351"/>
              <a:gd name="connsiteX5" fmla="*/ 802332 w 2310191"/>
              <a:gd name="connsiteY5" fmla="*/ 1611340 h 1622351"/>
              <a:gd name="connsiteX6" fmla="*/ 1010294 w 2310191"/>
              <a:gd name="connsiteY6" fmla="*/ 1035077 h 1622351"/>
              <a:gd name="connsiteX7" fmla="*/ 1704032 w 2310191"/>
              <a:gd name="connsiteY7" fmla="*/ 963640 h 1622351"/>
              <a:gd name="connsiteX8" fmla="*/ 2289819 w 2310191"/>
              <a:gd name="connsiteY8" fmla="*/ 474689 h 1622351"/>
              <a:gd name="connsiteX9" fmla="*/ 2124719 w 2310191"/>
              <a:gd name="connsiteY9" fmla="*/ 111152 h 1622351"/>
              <a:gd name="connsiteX10" fmla="*/ 1626244 w 2310191"/>
              <a:gd name="connsiteY10" fmla="*/ 27 h 1622351"/>
              <a:gd name="connsiteX0" fmla="*/ 1626244 w 2310191"/>
              <a:gd name="connsiteY0" fmla="*/ 4121 h 1626445"/>
              <a:gd name="connsiteX1" fmla="*/ 978544 w 2310191"/>
              <a:gd name="connsiteY1" fmla="*/ 105721 h 1626445"/>
              <a:gd name="connsiteX2" fmla="*/ 775344 w 2310191"/>
              <a:gd name="connsiteY2" fmla="*/ 756596 h 1626445"/>
              <a:gd name="connsiteX3" fmla="*/ 170507 w 2310191"/>
              <a:gd name="connsiteY3" fmla="*/ 761359 h 1626445"/>
              <a:gd name="connsiteX4" fmla="*/ 64144 w 2310191"/>
              <a:gd name="connsiteY4" fmla="*/ 1367784 h 1626445"/>
              <a:gd name="connsiteX5" fmla="*/ 802332 w 2310191"/>
              <a:gd name="connsiteY5" fmla="*/ 1615434 h 1626445"/>
              <a:gd name="connsiteX6" fmla="*/ 1010294 w 2310191"/>
              <a:gd name="connsiteY6" fmla="*/ 1039171 h 1626445"/>
              <a:gd name="connsiteX7" fmla="*/ 1704032 w 2310191"/>
              <a:gd name="connsiteY7" fmla="*/ 967734 h 1626445"/>
              <a:gd name="connsiteX8" fmla="*/ 2289819 w 2310191"/>
              <a:gd name="connsiteY8" fmla="*/ 478783 h 1626445"/>
              <a:gd name="connsiteX9" fmla="*/ 2124719 w 2310191"/>
              <a:gd name="connsiteY9" fmla="*/ 115246 h 1626445"/>
              <a:gd name="connsiteX10" fmla="*/ 1626244 w 2310191"/>
              <a:gd name="connsiteY10" fmla="*/ 4121 h 1626445"/>
              <a:gd name="connsiteX0" fmla="*/ 1626244 w 2310191"/>
              <a:gd name="connsiteY0" fmla="*/ 1728 h 1624052"/>
              <a:gd name="connsiteX1" fmla="*/ 1088082 w 2310191"/>
              <a:gd name="connsiteY1" fmla="*/ 179528 h 1624052"/>
              <a:gd name="connsiteX2" fmla="*/ 775344 w 2310191"/>
              <a:gd name="connsiteY2" fmla="*/ 754203 h 1624052"/>
              <a:gd name="connsiteX3" fmla="*/ 170507 w 2310191"/>
              <a:gd name="connsiteY3" fmla="*/ 758966 h 1624052"/>
              <a:gd name="connsiteX4" fmla="*/ 64144 w 2310191"/>
              <a:gd name="connsiteY4" fmla="*/ 1365391 h 1624052"/>
              <a:gd name="connsiteX5" fmla="*/ 802332 w 2310191"/>
              <a:gd name="connsiteY5" fmla="*/ 1613041 h 1624052"/>
              <a:gd name="connsiteX6" fmla="*/ 1010294 w 2310191"/>
              <a:gd name="connsiteY6" fmla="*/ 1036778 h 1624052"/>
              <a:gd name="connsiteX7" fmla="*/ 1704032 w 2310191"/>
              <a:gd name="connsiteY7" fmla="*/ 965341 h 1624052"/>
              <a:gd name="connsiteX8" fmla="*/ 2289819 w 2310191"/>
              <a:gd name="connsiteY8" fmla="*/ 476390 h 1624052"/>
              <a:gd name="connsiteX9" fmla="*/ 2124719 w 2310191"/>
              <a:gd name="connsiteY9" fmla="*/ 112853 h 1624052"/>
              <a:gd name="connsiteX10" fmla="*/ 1626244 w 2310191"/>
              <a:gd name="connsiteY10" fmla="*/ 1728 h 162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10191" h="1624052">
                <a:moveTo>
                  <a:pt x="1626244" y="1728"/>
                </a:moveTo>
                <a:cubicBezTo>
                  <a:pt x="1453471" y="12841"/>
                  <a:pt x="1223020" y="45648"/>
                  <a:pt x="1088082" y="179528"/>
                </a:cubicBezTo>
                <a:cubicBezTo>
                  <a:pt x="953144" y="313408"/>
                  <a:pt x="928273" y="657630"/>
                  <a:pt x="775344" y="754203"/>
                </a:cubicBezTo>
                <a:cubicBezTo>
                  <a:pt x="622415" y="850776"/>
                  <a:pt x="365240" y="619001"/>
                  <a:pt x="170507" y="758966"/>
                </a:cubicBezTo>
                <a:cubicBezTo>
                  <a:pt x="-24226" y="898931"/>
                  <a:pt x="-41160" y="1223045"/>
                  <a:pt x="64144" y="1365391"/>
                </a:cubicBezTo>
                <a:cubicBezTo>
                  <a:pt x="169448" y="1507737"/>
                  <a:pt x="644640" y="1667810"/>
                  <a:pt x="802332" y="1613041"/>
                </a:cubicBezTo>
                <a:cubicBezTo>
                  <a:pt x="960024" y="1558272"/>
                  <a:pt x="860011" y="1144728"/>
                  <a:pt x="1010294" y="1036778"/>
                </a:cubicBezTo>
                <a:cubicBezTo>
                  <a:pt x="1160577" y="928828"/>
                  <a:pt x="1500832" y="987036"/>
                  <a:pt x="1704032" y="965341"/>
                </a:cubicBezTo>
                <a:cubicBezTo>
                  <a:pt x="1907232" y="943646"/>
                  <a:pt x="2219705" y="618471"/>
                  <a:pt x="2289819" y="476390"/>
                </a:cubicBezTo>
                <a:cubicBezTo>
                  <a:pt x="2359933" y="334309"/>
                  <a:pt x="2235315" y="191963"/>
                  <a:pt x="2124719" y="112853"/>
                </a:cubicBezTo>
                <a:cubicBezTo>
                  <a:pt x="2014123" y="33743"/>
                  <a:pt x="1799017" y="-9385"/>
                  <a:pt x="1626244" y="172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8D59D5-4BE0-41F1-856D-67DA3CED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5" y="295428"/>
            <a:ext cx="11262064" cy="805403"/>
          </a:xfrm>
        </p:spPr>
        <p:txBody>
          <a:bodyPr>
            <a:normAutofit/>
          </a:bodyPr>
          <a:lstStyle/>
          <a:p>
            <a:r>
              <a:rPr kumimoji="1" lang="en-US" altLang="ja-JP" sz="2800" b="1" dirty="0"/>
              <a:t>UMAP</a:t>
            </a:r>
            <a:endParaRPr kumimoji="1" lang="ja-JP" altLang="en-US" sz="2800" b="1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BAA1F46D-3D95-4F92-9AF1-A2C512E5AFBC}"/>
              </a:ext>
            </a:extLst>
          </p:cNvPr>
          <p:cNvSpPr/>
          <p:nvPr/>
        </p:nvSpPr>
        <p:spPr>
          <a:xfrm>
            <a:off x="4086654" y="1257419"/>
            <a:ext cx="142420" cy="142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B7630516-0FB9-453C-A114-9E768E7BB312}"/>
              </a:ext>
            </a:extLst>
          </p:cNvPr>
          <p:cNvSpPr/>
          <p:nvPr/>
        </p:nvSpPr>
        <p:spPr>
          <a:xfrm>
            <a:off x="4597384" y="1933918"/>
            <a:ext cx="142420" cy="1424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D21ACAB1-6FF3-4D68-B9C2-735FFDE6F374}"/>
              </a:ext>
            </a:extLst>
          </p:cNvPr>
          <p:cNvSpPr/>
          <p:nvPr/>
        </p:nvSpPr>
        <p:spPr>
          <a:xfrm>
            <a:off x="4739804" y="1484875"/>
            <a:ext cx="142420" cy="142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2AF20840-FB87-4E54-9EFB-64637C0C3F13}"/>
              </a:ext>
            </a:extLst>
          </p:cNvPr>
          <p:cNvSpPr/>
          <p:nvPr/>
        </p:nvSpPr>
        <p:spPr>
          <a:xfrm>
            <a:off x="4086654" y="2347223"/>
            <a:ext cx="142420" cy="142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436DF7FC-86F1-4E7B-AEFF-60924C56F2DD}"/>
              </a:ext>
            </a:extLst>
          </p:cNvPr>
          <p:cNvSpPr/>
          <p:nvPr/>
        </p:nvSpPr>
        <p:spPr>
          <a:xfrm>
            <a:off x="5130567" y="2347222"/>
            <a:ext cx="142420" cy="142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E130F89-FA9D-4830-AB04-60E4CCE736CF}"/>
              </a:ext>
            </a:extLst>
          </p:cNvPr>
          <p:cNvSpPr/>
          <p:nvPr/>
        </p:nvSpPr>
        <p:spPr>
          <a:xfrm>
            <a:off x="3738319" y="1074853"/>
            <a:ext cx="1860550" cy="186055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コンテンツ プレースホルダー 2">
            <a:extLst>
              <a:ext uri="{FF2B5EF4-FFF2-40B4-BE49-F238E27FC236}">
                <a16:creationId xmlns:a16="http://schemas.microsoft.com/office/drawing/2014/main" id="{8EBE0B01-3957-404E-9F04-5E7F64903FA5}"/>
              </a:ext>
            </a:extLst>
          </p:cNvPr>
          <p:cNvSpPr txBox="1">
            <a:spLocks/>
          </p:cNvSpPr>
          <p:nvPr/>
        </p:nvSpPr>
        <p:spPr>
          <a:xfrm>
            <a:off x="150863" y="985685"/>
            <a:ext cx="2374494" cy="405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100" dirty="0"/>
              <a:t>入力データ</a:t>
            </a:r>
            <a:r>
              <a:rPr lang="en-US" altLang="ja-JP" sz="1100" dirty="0"/>
              <a:t>Xi (</a:t>
            </a:r>
            <a:r>
              <a:rPr lang="en-US" altLang="ja-JP" sz="1100" dirty="0" err="1"/>
              <a:t>i</a:t>
            </a:r>
            <a:r>
              <a:rPr lang="en-US" altLang="ja-JP" sz="1100" dirty="0"/>
              <a:t>=1~N)</a:t>
            </a:r>
            <a:r>
              <a:rPr lang="ja-JP" altLang="en-US" sz="1100" dirty="0"/>
              <a:t>の分布</a:t>
            </a:r>
            <a:br>
              <a:rPr lang="en-US" altLang="ja-JP" sz="1100" dirty="0"/>
            </a:br>
            <a:r>
              <a:rPr lang="ja-JP" altLang="en-US" sz="1100" dirty="0"/>
              <a:t>各</a:t>
            </a:r>
            <a:r>
              <a:rPr lang="en-US" altLang="ja-JP" sz="1100" dirty="0"/>
              <a:t>Xi</a:t>
            </a:r>
            <a:r>
              <a:rPr lang="ja-JP" altLang="en-US" sz="1100" dirty="0"/>
              <a:t>はベクトル</a:t>
            </a:r>
          </a:p>
        </p:txBody>
      </p:sp>
      <p:sp>
        <p:nvSpPr>
          <p:cNvPr id="55" name="コンテンツ プレースホルダー 2">
            <a:extLst>
              <a:ext uri="{FF2B5EF4-FFF2-40B4-BE49-F238E27FC236}">
                <a16:creationId xmlns:a16="http://schemas.microsoft.com/office/drawing/2014/main" id="{F496BB5D-3582-43BE-BF17-5CDAD3635C25}"/>
              </a:ext>
            </a:extLst>
          </p:cNvPr>
          <p:cNvSpPr txBox="1">
            <a:spLocks/>
          </p:cNvSpPr>
          <p:nvPr/>
        </p:nvSpPr>
        <p:spPr>
          <a:xfrm>
            <a:off x="4376907" y="2039236"/>
            <a:ext cx="321115" cy="28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100" dirty="0"/>
              <a:t>Xi</a:t>
            </a:r>
            <a:endParaRPr lang="ja-JP" altLang="en-US" sz="1100" dirty="0"/>
          </a:p>
        </p:txBody>
      </p:sp>
      <p:sp>
        <p:nvSpPr>
          <p:cNvPr id="56" name="コンテンツ プレースホルダー 2">
            <a:extLst>
              <a:ext uri="{FF2B5EF4-FFF2-40B4-BE49-F238E27FC236}">
                <a16:creationId xmlns:a16="http://schemas.microsoft.com/office/drawing/2014/main" id="{C1D63478-F6DB-424E-82D1-7C8899613852}"/>
              </a:ext>
            </a:extLst>
          </p:cNvPr>
          <p:cNvSpPr txBox="1">
            <a:spLocks/>
          </p:cNvSpPr>
          <p:nvPr/>
        </p:nvSpPr>
        <p:spPr>
          <a:xfrm>
            <a:off x="141360" y="2927222"/>
            <a:ext cx="2847398" cy="1041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ja-JP" altLang="en-US" sz="1100" dirty="0"/>
              <a:t>データが均一に分布するような</a:t>
            </a:r>
            <a:br>
              <a:rPr lang="en-US" altLang="ja-JP" sz="1100" dirty="0"/>
            </a:br>
            <a:r>
              <a:rPr lang="ja-JP" altLang="en-US" sz="1100" dirty="0"/>
              <a:t>リーマン多様体が存在と仮定。</a:t>
            </a:r>
            <a:br>
              <a:rPr lang="en-US" altLang="ja-JP" sz="1100" dirty="0"/>
            </a:br>
            <a:r>
              <a:rPr lang="en-US" altLang="ja-JP" sz="1100" dirty="0"/>
              <a:t>(Uniform Manifold Approximation)</a:t>
            </a:r>
            <a:endParaRPr lang="ja-JP" altLang="en-US" sz="1100" dirty="0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7C03CEEC-5DC8-4B9E-9421-2B9F2C201D91}"/>
              </a:ext>
            </a:extLst>
          </p:cNvPr>
          <p:cNvSpPr/>
          <p:nvPr/>
        </p:nvSpPr>
        <p:spPr>
          <a:xfrm>
            <a:off x="767643" y="2253922"/>
            <a:ext cx="95202" cy="952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02E181C3-F499-4DB8-A506-4DDA6A07CBCA}"/>
              </a:ext>
            </a:extLst>
          </p:cNvPr>
          <p:cNvSpPr/>
          <p:nvPr/>
        </p:nvSpPr>
        <p:spPr>
          <a:xfrm>
            <a:off x="878983" y="2143770"/>
            <a:ext cx="95202" cy="952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B6D65A45-1EA0-4AA2-8C98-01A8C5EBA14F}"/>
              </a:ext>
            </a:extLst>
          </p:cNvPr>
          <p:cNvSpPr/>
          <p:nvPr/>
        </p:nvSpPr>
        <p:spPr>
          <a:xfrm>
            <a:off x="998449" y="2175389"/>
            <a:ext cx="95202" cy="952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E282B3E2-BE20-4AE7-BE51-8A9AEEE5761F}"/>
              </a:ext>
            </a:extLst>
          </p:cNvPr>
          <p:cNvSpPr/>
          <p:nvPr/>
        </p:nvSpPr>
        <p:spPr>
          <a:xfrm>
            <a:off x="1415616" y="1735646"/>
            <a:ext cx="95202" cy="952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ECD12364-850A-4A54-8EEA-5C368E56E23F}"/>
              </a:ext>
            </a:extLst>
          </p:cNvPr>
          <p:cNvSpPr/>
          <p:nvPr/>
        </p:nvSpPr>
        <p:spPr>
          <a:xfrm>
            <a:off x="837097" y="2382071"/>
            <a:ext cx="95202" cy="952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7AF367D5-A43A-482C-A066-F6B68CC6DC17}"/>
              </a:ext>
            </a:extLst>
          </p:cNvPr>
          <p:cNvSpPr/>
          <p:nvPr/>
        </p:nvSpPr>
        <p:spPr>
          <a:xfrm>
            <a:off x="1820359" y="1806297"/>
            <a:ext cx="95202" cy="952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44B7A33A-DAD2-47C2-AC69-C1922F1FA0D4}"/>
              </a:ext>
            </a:extLst>
          </p:cNvPr>
          <p:cNvSpPr/>
          <p:nvPr/>
        </p:nvSpPr>
        <p:spPr>
          <a:xfrm>
            <a:off x="983488" y="2323977"/>
            <a:ext cx="95202" cy="952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001BDF12-2702-4934-8A35-82FC6336067E}"/>
              </a:ext>
            </a:extLst>
          </p:cNvPr>
          <p:cNvSpPr/>
          <p:nvPr/>
        </p:nvSpPr>
        <p:spPr>
          <a:xfrm>
            <a:off x="1570083" y="1940912"/>
            <a:ext cx="95202" cy="952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3FC0C819-8E79-4E94-9C74-23D51F93CBF9}"/>
              </a:ext>
            </a:extLst>
          </p:cNvPr>
          <p:cNvSpPr/>
          <p:nvPr/>
        </p:nvSpPr>
        <p:spPr>
          <a:xfrm>
            <a:off x="2015169" y="1479401"/>
            <a:ext cx="95202" cy="952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2AD4082B-FEDD-4BA7-8AB0-95B161FB364A}"/>
              </a:ext>
            </a:extLst>
          </p:cNvPr>
          <p:cNvSpPr/>
          <p:nvPr/>
        </p:nvSpPr>
        <p:spPr>
          <a:xfrm>
            <a:off x="1641892" y="1453303"/>
            <a:ext cx="95202" cy="952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B7B908F5-9B45-4F12-86DA-5F97413670B2}"/>
              </a:ext>
            </a:extLst>
          </p:cNvPr>
          <p:cNvSpPr/>
          <p:nvPr/>
        </p:nvSpPr>
        <p:spPr>
          <a:xfrm>
            <a:off x="2118091" y="1723584"/>
            <a:ext cx="95202" cy="952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1B757535-EE53-497B-B21C-4483F1EC2D71}"/>
              </a:ext>
            </a:extLst>
          </p:cNvPr>
          <p:cNvSpPr/>
          <p:nvPr/>
        </p:nvSpPr>
        <p:spPr>
          <a:xfrm>
            <a:off x="1997945" y="1901963"/>
            <a:ext cx="95202" cy="952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3CDC0FBC-614D-4BB1-A0D6-B9161F36D599}"/>
              </a:ext>
            </a:extLst>
          </p:cNvPr>
          <p:cNvSpPr/>
          <p:nvPr/>
        </p:nvSpPr>
        <p:spPr>
          <a:xfrm>
            <a:off x="2068790" y="1261676"/>
            <a:ext cx="95202" cy="952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75801A09-BC60-4A26-8C15-96CC40F8D957}"/>
              </a:ext>
            </a:extLst>
          </p:cNvPr>
          <p:cNvSpPr/>
          <p:nvPr/>
        </p:nvSpPr>
        <p:spPr>
          <a:xfrm>
            <a:off x="1827016" y="1528730"/>
            <a:ext cx="95202" cy="952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9A8A397A-1D7D-4445-B2D6-481BD36502C2}"/>
              </a:ext>
            </a:extLst>
          </p:cNvPr>
          <p:cNvSpPr/>
          <p:nvPr/>
        </p:nvSpPr>
        <p:spPr>
          <a:xfrm>
            <a:off x="2388446" y="1576436"/>
            <a:ext cx="95202" cy="952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コンテンツ プレースホルダー 2">
            <a:extLst>
              <a:ext uri="{FF2B5EF4-FFF2-40B4-BE49-F238E27FC236}">
                <a16:creationId xmlns:a16="http://schemas.microsoft.com/office/drawing/2014/main" id="{823DEC88-B935-4000-820A-A8DC864408A5}"/>
              </a:ext>
            </a:extLst>
          </p:cNvPr>
          <p:cNvSpPr txBox="1">
            <a:spLocks/>
          </p:cNvSpPr>
          <p:nvPr/>
        </p:nvSpPr>
        <p:spPr>
          <a:xfrm>
            <a:off x="3170639" y="2935552"/>
            <a:ext cx="2847398" cy="1041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ja-JP" altLang="en-US" sz="1100" dirty="0"/>
              <a:t>各データ</a:t>
            </a:r>
            <a:r>
              <a:rPr lang="en-US" altLang="ja-JP" sz="1100" dirty="0"/>
              <a:t>Xi</a:t>
            </a:r>
            <a:r>
              <a:rPr lang="ja-JP" altLang="en-US" sz="1100" dirty="0"/>
              <a:t>に対し、</a:t>
            </a:r>
            <a:r>
              <a:rPr lang="en-US" altLang="ja-JP" sz="1100" dirty="0"/>
              <a:t>Xi</a:t>
            </a:r>
            <a:r>
              <a:rPr lang="ja-JP" altLang="en-US" sz="1100" dirty="0"/>
              <a:t>の</a:t>
            </a:r>
            <a:r>
              <a:rPr lang="en-US" altLang="ja-JP" sz="1100" dirty="0"/>
              <a:t>k</a:t>
            </a:r>
            <a:r>
              <a:rPr lang="ja-JP" altLang="en-US" sz="1100" dirty="0"/>
              <a:t>近傍が入る球を考える。</a:t>
            </a:r>
            <a:r>
              <a:rPr lang="en-US" altLang="ja-JP" sz="1100" dirty="0"/>
              <a:t>k</a:t>
            </a:r>
            <a:r>
              <a:rPr lang="ja-JP" altLang="en-US" sz="1100" dirty="0"/>
              <a:t>はパラメータ。</a:t>
            </a:r>
            <a:endParaRPr lang="en-US" altLang="ja-JP" sz="11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ja-JP" altLang="en-US" sz="1100" dirty="0"/>
              <a:t>一番離れた点との距離を使って距離の尺度を規格化し、球の体積が</a:t>
            </a:r>
            <a:r>
              <a:rPr lang="en-US" altLang="ja-JP" sz="1100" dirty="0" err="1"/>
              <a:t>i</a:t>
            </a:r>
            <a:r>
              <a:rPr lang="ja-JP" altLang="en-US" sz="1100" dirty="0"/>
              <a:t>によらず一定となるように多様体を作る。</a:t>
            </a:r>
            <a:endParaRPr lang="en-US" altLang="ja-JP" sz="1100" dirty="0"/>
          </a:p>
        </p:txBody>
      </p:sp>
      <p:sp>
        <p:nvSpPr>
          <p:cNvPr id="116" name="コンテンツ プレースホルダー 2">
            <a:extLst>
              <a:ext uri="{FF2B5EF4-FFF2-40B4-BE49-F238E27FC236}">
                <a16:creationId xmlns:a16="http://schemas.microsoft.com/office/drawing/2014/main" id="{3C4A55AC-C7B1-4E7D-973D-0930F2B51463}"/>
              </a:ext>
            </a:extLst>
          </p:cNvPr>
          <p:cNvSpPr txBox="1">
            <a:spLocks/>
          </p:cNvSpPr>
          <p:nvPr/>
        </p:nvSpPr>
        <p:spPr>
          <a:xfrm>
            <a:off x="1583050" y="2499318"/>
            <a:ext cx="1754527" cy="332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100" dirty="0"/>
              <a:t>データが密集しているところは距離の尺度も細かくする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D7D2058-7BEE-4ADA-8BAD-D040EFF0B168}"/>
              </a:ext>
            </a:extLst>
          </p:cNvPr>
          <p:cNvCxnSpPr/>
          <p:nvPr/>
        </p:nvCxnSpPr>
        <p:spPr>
          <a:xfrm>
            <a:off x="1193800" y="2358462"/>
            <a:ext cx="423884" cy="159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楕円 116">
            <a:extLst>
              <a:ext uri="{FF2B5EF4-FFF2-40B4-BE49-F238E27FC236}">
                <a16:creationId xmlns:a16="http://schemas.microsoft.com/office/drawing/2014/main" id="{87598F4C-6D4B-4769-B468-F5CC850D6D70}"/>
              </a:ext>
            </a:extLst>
          </p:cNvPr>
          <p:cNvSpPr/>
          <p:nvPr/>
        </p:nvSpPr>
        <p:spPr>
          <a:xfrm>
            <a:off x="6863430" y="1257419"/>
            <a:ext cx="142420" cy="142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D6AC59E6-71EC-4CB0-AC27-239BFCE3DF2D}"/>
              </a:ext>
            </a:extLst>
          </p:cNvPr>
          <p:cNvSpPr/>
          <p:nvPr/>
        </p:nvSpPr>
        <p:spPr>
          <a:xfrm>
            <a:off x="7516580" y="1484875"/>
            <a:ext cx="142420" cy="142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AFE48123-DD4A-43D6-8362-AD436D9E7BC0}"/>
              </a:ext>
            </a:extLst>
          </p:cNvPr>
          <p:cNvSpPr/>
          <p:nvPr/>
        </p:nvSpPr>
        <p:spPr>
          <a:xfrm>
            <a:off x="6863430" y="2347223"/>
            <a:ext cx="142420" cy="142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AD38F45E-827D-442A-BFE8-85F3CDD3ED87}"/>
              </a:ext>
            </a:extLst>
          </p:cNvPr>
          <p:cNvSpPr/>
          <p:nvPr/>
        </p:nvSpPr>
        <p:spPr>
          <a:xfrm>
            <a:off x="7907343" y="2347222"/>
            <a:ext cx="142420" cy="142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コンテンツ プレースホルダー 2">
            <a:extLst>
              <a:ext uri="{FF2B5EF4-FFF2-40B4-BE49-F238E27FC236}">
                <a16:creationId xmlns:a16="http://schemas.microsoft.com/office/drawing/2014/main" id="{7677CD96-DC71-4CFA-BA86-AA047B6AA91D}"/>
              </a:ext>
            </a:extLst>
          </p:cNvPr>
          <p:cNvSpPr txBox="1">
            <a:spLocks/>
          </p:cNvSpPr>
          <p:nvPr/>
        </p:nvSpPr>
        <p:spPr>
          <a:xfrm>
            <a:off x="7094098" y="1845651"/>
            <a:ext cx="321115" cy="28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100" dirty="0"/>
              <a:t>Xi</a:t>
            </a:r>
            <a:endParaRPr lang="ja-JP" altLang="en-US" sz="11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2EBCC936-77EE-4C22-8448-7AA5D5EB59CA}"/>
              </a:ext>
            </a:extLst>
          </p:cNvPr>
          <p:cNvSpPr/>
          <p:nvPr/>
        </p:nvSpPr>
        <p:spPr>
          <a:xfrm>
            <a:off x="6934200" y="1323975"/>
            <a:ext cx="504825" cy="661988"/>
          </a:xfrm>
          <a:custGeom>
            <a:avLst/>
            <a:gdLst>
              <a:gd name="connsiteX0" fmla="*/ 0 w 504825"/>
              <a:gd name="connsiteY0" fmla="*/ 0 h 661988"/>
              <a:gd name="connsiteX1" fmla="*/ 504825 w 504825"/>
              <a:gd name="connsiteY1" fmla="*/ 661988 h 66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 h="661988">
                <a:moveTo>
                  <a:pt x="0" y="0"/>
                </a:moveTo>
                <a:lnTo>
                  <a:pt x="504825" y="66198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A2CB5716-44FD-4309-A56C-72D2B20E7A94}"/>
              </a:ext>
            </a:extLst>
          </p:cNvPr>
          <p:cNvSpPr/>
          <p:nvPr/>
        </p:nvSpPr>
        <p:spPr>
          <a:xfrm>
            <a:off x="7462838" y="1538288"/>
            <a:ext cx="123825" cy="438150"/>
          </a:xfrm>
          <a:custGeom>
            <a:avLst/>
            <a:gdLst>
              <a:gd name="connsiteX0" fmla="*/ 123825 w 123825"/>
              <a:gd name="connsiteY0" fmla="*/ 0 h 438150"/>
              <a:gd name="connsiteX1" fmla="*/ 0 w 123825"/>
              <a:gd name="connsiteY1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825" h="438150">
                <a:moveTo>
                  <a:pt x="123825" y="0"/>
                </a:moveTo>
                <a:lnTo>
                  <a:pt x="0" y="43815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0F3C0746-1703-4700-B57B-2382A4CA81CF}"/>
              </a:ext>
            </a:extLst>
          </p:cNvPr>
          <p:cNvSpPr/>
          <p:nvPr/>
        </p:nvSpPr>
        <p:spPr>
          <a:xfrm>
            <a:off x="6924675" y="2000250"/>
            <a:ext cx="490538" cy="409575"/>
          </a:xfrm>
          <a:custGeom>
            <a:avLst/>
            <a:gdLst>
              <a:gd name="connsiteX0" fmla="*/ 0 w 490538"/>
              <a:gd name="connsiteY0" fmla="*/ 409575 h 409575"/>
              <a:gd name="connsiteX1" fmla="*/ 490538 w 490538"/>
              <a:gd name="connsiteY1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0538" h="409575">
                <a:moveTo>
                  <a:pt x="0" y="409575"/>
                </a:moveTo>
                <a:lnTo>
                  <a:pt x="49053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FBCC238D-9950-4947-801C-3CDBEDB5031D}"/>
              </a:ext>
            </a:extLst>
          </p:cNvPr>
          <p:cNvSpPr/>
          <p:nvPr/>
        </p:nvSpPr>
        <p:spPr>
          <a:xfrm>
            <a:off x="7458075" y="2005013"/>
            <a:ext cx="519113" cy="414337"/>
          </a:xfrm>
          <a:custGeom>
            <a:avLst/>
            <a:gdLst>
              <a:gd name="connsiteX0" fmla="*/ 519113 w 519113"/>
              <a:gd name="connsiteY0" fmla="*/ 414337 h 414337"/>
              <a:gd name="connsiteX1" fmla="*/ 0 w 519113"/>
              <a:gd name="connsiteY1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9113" h="414337">
                <a:moveTo>
                  <a:pt x="519113" y="414337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6D61407B-DAB7-4EFC-B7A8-27F4229550B9}"/>
              </a:ext>
            </a:extLst>
          </p:cNvPr>
          <p:cNvSpPr/>
          <p:nvPr/>
        </p:nvSpPr>
        <p:spPr>
          <a:xfrm>
            <a:off x="7374160" y="1933918"/>
            <a:ext cx="142420" cy="1424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コンテンツ プレースホルダー 2">
            <a:extLst>
              <a:ext uri="{FF2B5EF4-FFF2-40B4-BE49-F238E27FC236}">
                <a16:creationId xmlns:a16="http://schemas.microsoft.com/office/drawing/2014/main" id="{99347E50-4B97-4FD5-BBE7-5B81DF0A879D}"/>
              </a:ext>
            </a:extLst>
          </p:cNvPr>
          <p:cNvSpPr txBox="1">
            <a:spLocks/>
          </p:cNvSpPr>
          <p:nvPr/>
        </p:nvSpPr>
        <p:spPr>
          <a:xfrm>
            <a:off x="6205032" y="2935552"/>
            <a:ext cx="2847398" cy="1041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ja-JP" altLang="en-US" sz="1100" dirty="0"/>
              <a:t>単体複体を作る。</a:t>
            </a:r>
            <a:r>
              <a:rPr lang="en-US" altLang="ja-JP" sz="1100" dirty="0"/>
              <a:t>※</a:t>
            </a:r>
            <a:r>
              <a:rPr lang="ja-JP" altLang="en-US" sz="1100" dirty="0"/>
              <a:t>理論はより高次元に対応できるが、計算コストの観点から</a:t>
            </a:r>
            <a:r>
              <a:rPr lang="en-US" altLang="ja-JP" sz="1100" dirty="0"/>
              <a:t>1</a:t>
            </a:r>
            <a:r>
              <a:rPr lang="ja-JP" altLang="en-US" sz="1100" dirty="0"/>
              <a:t>単体までにする。</a:t>
            </a:r>
            <a:endParaRPr lang="en-US" altLang="ja-JP" sz="1100" dirty="0"/>
          </a:p>
        </p:txBody>
      </p:sp>
      <p:sp>
        <p:nvSpPr>
          <p:cNvPr id="125" name="コンテンツ プレースホルダー 2">
            <a:extLst>
              <a:ext uri="{FF2B5EF4-FFF2-40B4-BE49-F238E27FC236}">
                <a16:creationId xmlns:a16="http://schemas.microsoft.com/office/drawing/2014/main" id="{0E530C75-C8D6-457A-9C73-529B09F47C4F}"/>
              </a:ext>
            </a:extLst>
          </p:cNvPr>
          <p:cNvSpPr txBox="1">
            <a:spLocks/>
          </p:cNvSpPr>
          <p:nvPr/>
        </p:nvSpPr>
        <p:spPr>
          <a:xfrm>
            <a:off x="9239425" y="2935552"/>
            <a:ext cx="2847398" cy="1041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ja-JP" altLang="en-US" sz="1100" dirty="0"/>
              <a:t>単体複体をファジー化する。</a:t>
            </a:r>
            <a:r>
              <a:rPr lang="en-US" altLang="ja-JP" sz="1100" dirty="0"/>
              <a:t>Xi</a:t>
            </a:r>
            <a:r>
              <a:rPr lang="ja-JP" altLang="en-US" sz="1100" dirty="0"/>
              <a:t>に遠い点とつながっている単体ほど薄くする。</a:t>
            </a:r>
            <a:endParaRPr lang="en-US" altLang="ja-JP" sz="11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ja-JP" altLang="en-US" sz="1100" dirty="0"/>
              <a:t>距離はリーマン多様体の距離を使う。</a:t>
            </a:r>
            <a:endParaRPr lang="en-US" altLang="ja-JP" sz="11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ja-JP" altLang="en-US" sz="1100" dirty="0"/>
              <a:t>最近傍はメンバーシップ関数</a:t>
            </a:r>
            <a:r>
              <a:rPr lang="en-US" altLang="ja-JP" sz="1100" dirty="0"/>
              <a:t>=1</a:t>
            </a:r>
            <a:r>
              <a:rPr lang="ja-JP" altLang="en-US" sz="1100" dirty="0"/>
              <a:t>にする。</a:t>
            </a:r>
            <a:endParaRPr lang="en-US" altLang="ja-JP" sz="1100" dirty="0"/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7FD88E62-E733-431F-BC9D-53E00AB9CE16}"/>
              </a:ext>
            </a:extLst>
          </p:cNvPr>
          <p:cNvSpPr/>
          <p:nvPr/>
        </p:nvSpPr>
        <p:spPr>
          <a:xfrm>
            <a:off x="10276169" y="1484875"/>
            <a:ext cx="142420" cy="142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0" name="コンテンツ プレースホルダー 2">
            <a:extLst>
              <a:ext uri="{FF2B5EF4-FFF2-40B4-BE49-F238E27FC236}">
                <a16:creationId xmlns:a16="http://schemas.microsoft.com/office/drawing/2014/main" id="{733CEC26-697B-4F5B-9BBB-D265DDA2DA03}"/>
              </a:ext>
            </a:extLst>
          </p:cNvPr>
          <p:cNvSpPr txBox="1">
            <a:spLocks/>
          </p:cNvSpPr>
          <p:nvPr/>
        </p:nvSpPr>
        <p:spPr>
          <a:xfrm>
            <a:off x="9853687" y="1845651"/>
            <a:ext cx="321115" cy="28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100" dirty="0"/>
              <a:t>Xi</a:t>
            </a:r>
            <a:endParaRPr lang="ja-JP" altLang="en-US" sz="1100" dirty="0"/>
          </a:p>
        </p:txBody>
      </p:sp>
      <p:sp>
        <p:nvSpPr>
          <p:cNvPr id="131" name="フリーフォーム: 図形 130">
            <a:extLst>
              <a:ext uri="{FF2B5EF4-FFF2-40B4-BE49-F238E27FC236}">
                <a16:creationId xmlns:a16="http://schemas.microsoft.com/office/drawing/2014/main" id="{E4E6649D-2202-4190-8C62-F15C91992ABE}"/>
              </a:ext>
            </a:extLst>
          </p:cNvPr>
          <p:cNvSpPr/>
          <p:nvPr/>
        </p:nvSpPr>
        <p:spPr>
          <a:xfrm>
            <a:off x="9693789" y="1323975"/>
            <a:ext cx="504825" cy="661988"/>
          </a:xfrm>
          <a:custGeom>
            <a:avLst/>
            <a:gdLst>
              <a:gd name="connsiteX0" fmla="*/ 0 w 504825"/>
              <a:gd name="connsiteY0" fmla="*/ 0 h 661988"/>
              <a:gd name="connsiteX1" fmla="*/ 504825 w 504825"/>
              <a:gd name="connsiteY1" fmla="*/ 661988 h 66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 h="661988">
                <a:moveTo>
                  <a:pt x="0" y="0"/>
                </a:moveTo>
                <a:lnTo>
                  <a:pt x="504825" y="661988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フリーフォーム: 図形 131">
            <a:extLst>
              <a:ext uri="{FF2B5EF4-FFF2-40B4-BE49-F238E27FC236}">
                <a16:creationId xmlns:a16="http://schemas.microsoft.com/office/drawing/2014/main" id="{354E68D6-A02E-4F0E-B23E-4186DA1BC922}"/>
              </a:ext>
            </a:extLst>
          </p:cNvPr>
          <p:cNvSpPr/>
          <p:nvPr/>
        </p:nvSpPr>
        <p:spPr>
          <a:xfrm>
            <a:off x="10222427" y="1538288"/>
            <a:ext cx="123825" cy="438150"/>
          </a:xfrm>
          <a:custGeom>
            <a:avLst/>
            <a:gdLst>
              <a:gd name="connsiteX0" fmla="*/ 123825 w 123825"/>
              <a:gd name="connsiteY0" fmla="*/ 0 h 438150"/>
              <a:gd name="connsiteX1" fmla="*/ 0 w 123825"/>
              <a:gd name="connsiteY1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825" h="438150">
                <a:moveTo>
                  <a:pt x="123825" y="0"/>
                </a:moveTo>
                <a:lnTo>
                  <a:pt x="0" y="43815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フリーフォーム: 図形 132">
            <a:extLst>
              <a:ext uri="{FF2B5EF4-FFF2-40B4-BE49-F238E27FC236}">
                <a16:creationId xmlns:a16="http://schemas.microsoft.com/office/drawing/2014/main" id="{450245BC-55DD-4A56-AC65-D9A24953DDD3}"/>
              </a:ext>
            </a:extLst>
          </p:cNvPr>
          <p:cNvSpPr/>
          <p:nvPr/>
        </p:nvSpPr>
        <p:spPr>
          <a:xfrm>
            <a:off x="9684264" y="2000250"/>
            <a:ext cx="490538" cy="409575"/>
          </a:xfrm>
          <a:custGeom>
            <a:avLst/>
            <a:gdLst>
              <a:gd name="connsiteX0" fmla="*/ 0 w 490538"/>
              <a:gd name="connsiteY0" fmla="*/ 409575 h 409575"/>
              <a:gd name="connsiteX1" fmla="*/ 490538 w 490538"/>
              <a:gd name="connsiteY1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0538" h="409575">
                <a:moveTo>
                  <a:pt x="0" y="409575"/>
                </a:moveTo>
                <a:lnTo>
                  <a:pt x="490538" y="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フリーフォーム: 図形 133">
            <a:extLst>
              <a:ext uri="{FF2B5EF4-FFF2-40B4-BE49-F238E27FC236}">
                <a16:creationId xmlns:a16="http://schemas.microsoft.com/office/drawing/2014/main" id="{61ED22FF-F276-4B6F-8AA9-7AD619259DB2}"/>
              </a:ext>
            </a:extLst>
          </p:cNvPr>
          <p:cNvSpPr/>
          <p:nvPr/>
        </p:nvSpPr>
        <p:spPr>
          <a:xfrm>
            <a:off x="10217664" y="2005013"/>
            <a:ext cx="519113" cy="414337"/>
          </a:xfrm>
          <a:custGeom>
            <a:avLst/>
            <a:gdLst>
              <a:gd name="connsiteX0" fmla="*/ 519113 w 519113"/>
              <a:gd name="connsiteY0" fmla="*/ 414337 h 414337"/>
              <a:gd name="connsiteX1" fmla="*/ 0 w 519113"/>
              <a:gd name="connsiteY1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9113" h="414337">
                <a:moveTo>
                  <a:pt x="519113" y="414337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60B811DC-95A0-417B-BB45-2741DA6F2504}"/>
              </a:ext>
            </a:extLst>
          </p:cNvPr>
          <p:cNvSpPr/>
          <p:nvPr/>
        </p:nvSpPr>
        <p:spPr>
          <a:xfrm>
            <a:off x="10133749" y="1933918"/>
            <a:ext cx="142420" cy="1424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AEB6AFE7-8EF6-430F-81D6-CE17C597BFFB}"/>
              </a:ext>
            </a:extLst>
          </p:cNvPr>
          <p:cNvSpPr/>
          <p:nvPr/>
        </p:nvSpPr>
        <p:spPr>
          <a:xfrm>
            <a:off x="9623019" y="1257419"/>
            <a:ext cx="142420" cy="1424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9CA2C00E-E080-4782-9FA4-49751E5E61BC}"/>
              </a:ext>
            </a:extLst>
          </p:cNvPr>
          <p:cNvSpPr/>
          <p:nvPr/>
        </p:nvSpPr>
        <p:spPr>
          <a:xfrm>
            <a:off x="9623019" y="2347223"/>
            <a:ext cx="142420" cy="1424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39D656EE-3A30-4D64-B9A1-F9376FE87382}"/>
              </a:ext>
            </a:extLst>
          </p:cNvPr>
          <p:cNvSpPr/>
          <p:nvPr/>
        </p:nvSpPr>
        <p:spPr>
          <a:xfrm>
            <a:off x="10666932" y="2347222"/>
            <a:ext cx="142420" cy="1424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楕円 145">
            <a:extLst>
              <a:ext uri="{FF2B5EF4-FFF2-40B4-BE49-F238E27FC236}">
                <a16:creationId xmlns:a16="http://schemas.microsoft.com/office/drawing/2014/main" id="{FD386B30-AA40-4884-BF32-72817EE7A8F3}"/>
              </a:ext>
            </a:extLst>
          </p:cNvPr>
          <p:cNvSpPr/>
          <p:nvPr/>
        </p:nvSpPr>
        <p:spPr>
          <a:xfrm>
            <a:off x="789129" y="3840809"/>
            <a:ext cx="142420" cy="142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楕円 146">
            <a:extLst>
              <a:ext uri="{FF2B5EF4-FFF2-40B4-BE49-F238E27FC236}">
                <a16:creationId xmlns:a16="http://schemas.microsoft.com/office/drawing/2014/main" id="{BB463C93-383B-47AA-A693-5046FA9359B3}"/>
              </a:ext>
            </a:extLst>
          </p:cNvPr>
          <p:cNvSpPr/>
          <p:nvPr/>
        </p:nvSpPr>
        <p:spPr>
          <a:xfrm>
            <a:off x="1299859" y="4517308"/>
            <a:ext cx="142420" cy="1424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98CA460F-A7D7-40E3-9D5E-51A259BC7AAA}"/>
              </a:ext>
            </a:extLst>
          </p:cNvPr>
          <p:cNvSpPr/>
          <p:nvPr/>
        </p:nvSpPr>
        <p:spPr>
          <a:xfrm>
            <a:off x="1442279" y="4068265"/>
            <a:ext cx="142420" cy="142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540D6846-5A8F-428C-9213-F80D09D5EC56}"/>
              </a:ext>
            </a:extLst>
          </p:cNvPr>
          <p:cNvSpPr/>
          <p:nvPr/>
        </p:nvSpPr>
        <p:spPr>
          <a:xfrm>
            <a:off x="789129" y="4930613"/>
            <a:ext cx="142420" cy="142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66FBAD2A-FA73-453F-8A43-C81348150D7E}"/>
              </a:ext>
            </a:extLst>
          </p:cNvPr>
          <p:cNvSpPr/>
          <p:nvPr/>
        </p:nvSpPr>
        <p:spPr>
          <a:xfrm>
            <a:off x="1833042" y="4930612"/>
            <a:ext cx="142420" cy="1424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楕円 150">
            <a:extLst>
              <a:ext uri="{FF2B5EF4-FFF2-40B4-BE49-F238E27FC236}">
                <a16:creationId xmlns:a16="http://schemas.microsoft.com/office/drawing/2014/main" id="{C4719FC7-7594-4B7F-B4B5-27A32F7E6B62}"/>
              </a:ext>
            </a:extLst>
          </p:cNvPr>
          <p:cNvSpPr/>
          <p:nvPr/>
        </p:nvSpPr>
        <p:spPr>
          <a:xfrm>
            <a:off x="440794" y="3658243"/>
            <a:ext cx="1860550" cy="186055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コンテンツ プレースホルダー 2">
            <a:extLst>
              <a:ext uri="{FF2B5EF4-FFF2-40B4-BE49-F238E27FC236}">
                <a16:creationId xmlns:a16="http://schemas.microsoft.com/office/drawing/2014/main" id="{C169A59E-31EB-45BF-8AD5-FA5376B1B739}"/>
              </a:ext>
            </a:extLst>
          </p:cNvPr>
          <p:cNvSpPr txBox="1">
            <a:spLocks/>
          </p:cNvSpPr>
          <p:nvPr/>
        </p:nvSpPr>
        <p:spPr>
          <a:xfrm>
            <a:off x="1064598" y="4399504"/>
            <a:ext cx="321115" cy="28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100" dirty="0"/>
              <a:t>Xi</a:t>
            </a:r>
            <a:endParaRPr lang="ja-JP" altLang="en-US" sz="1100" dirty="0"/>
          </a:p>
        </p:txBody>
      </p:sp>
      <p:sp>
        <p:nvSpPr>
          <p:cNvPr id="153" name="コンテンツ プレースホルダー 2">
            <a:extLst>
              <a:ext uri="{FF2B5EF4-FFF2-40B4-BE49-F238E27FC236}">
                <a16:creationId xmlns:a16="http://schemas.microsoft.com/office/drawing/2014/main" id="{1282B851-4800-48CF-89A5-F1A41435B3E7}"/>
              </a:ext>
            </a:extLst>
          </p:cNvPr>
          <p:cNvSpPr txBox="1">
            <a:spLocks/>
          </p:cNvSpPr>
          <p:nvPr/>
        </p:nvSpPr>
        <p:spPr>
          <a:xfrm>
            <a:off x="1598569" y="4790300"/>
            <a:ext cx="321115" cy="28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100" dirty="0" err="1"/>
              <a:t>Xj</a:t>
            </a:r>
            <a:endParaRPr lang="ja-JP" altLang="en-US" sz="1100" dirty="0"/>
          </a:p>
        </p:txBody>
      </p:sp>
      <p:sp>
        <p:nvSpPr>
          <p:cNvPr id="154" name="楕円 153">
            <a:extLst>
              <a:ext uri="{FF2B5EF4-FFF2-40B4-BE49-F238E27FC236}">
                <a16:creationId xmlns:a16="http://schemas.microsoft.com/office/drawing/2014/main" id="{6C07B064-DBF5-41FA-9F82-C2EA9F313440}"/>
              </a:ext>
            </a:extLst>
          </p:cNvPr>
          <p:cNvSpPr/>
          <p:nvPr/>
        </p:nvSpPr>
        <p:spPr>
          <a:xfrm>
            <a:off x="2094482" y="5386049"/>
            <a:ext cx="142420" cy="142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5" name="楕円 154">
            <a:extLst>
              <a:ext uri="{FF2B5EF4-FFF2-40B4-BE49-F238E27FC236}">
                <a16:creationId xmlns:a16="http://schemas.microsoft.com/office/drawing/2014/main" id="{5F2C2260-3AB8-4E94-9340-36374F5B84F0}"/>
              </a:ext>
            </a:extLst>
          </p:cNvPr>
          <p:cNvSpPr/>
          <p:nvPr/>
        </p:nvSpPr>
        <p:spPr>
          <a:xfrm>
            <a:off x="2401068" y="4659728"/>
            <a:ext cx="142420" cy="142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6" name="楕円 155">
            <a:extLst>
              <a:ext uri="{FF2B5EF4-FFF2-40B4-BE49-F238E27FC236}">
                <a16:creationId xmlns:a16="http://schemas.microsoft.com/office/drawing/2014/main" id="{79A3AD33-2CAF-4596-9627-659C044EF4C7}"/>
              </a:ext>
            </a:extLst>
          </p:cNvPr>
          <p:cNvSpPr/>
          <p:nvPr/>
        </p:nvSpPr>
        <p:spPr>
          <a:xfrm>
            <a:off x="2333794" y="5314839"/>
            <a:ext cx="142420" cy="142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7" name="楕円 156">
            <a:extLst>
              <a:ext uri="{FF2B5EF4-FFF2-40B4-BE49-F238E27FC236}">
                <a16:creationId xmlns:a16="http://schemas.microsoft.com/office/drawing/2014/main" id="{DAD5306B-607C-434D-AB91-771B78948D8E}"/>
              </a:ext>
            </a:extLst>
          </p:cNvPr>
          <p:cNvSpPr/>
          <p:nvPr/>
        </p:nvSpPr>
        <p:spPr>
          <a:xfrm>
            <a:off x="999912" y="4037550"/>
            <a:ext cx="1860550" cy="18605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コンテンツ プレースホルダー 2">
            <a:extLst>
              <a:ext uri="{FF2B5EF4-FFF2-40B4-BE49-F238E27FC236}">
                <a16:creationId xmlns:a16="http://schemas.microsoft.com/office/drawing/2014/main" id="{F93CDF7A-9E60-4B78-9C1F-0FD52525231F}"/>
              </a:ext>
            </a:extLst>
          </p:cNvPr>
          <p:cNvSpPr txBox="1">
            <a:spLocks/>
          </p:cNvSpPr>
          <p:nvPr/>
        </p:nvSpPr>
        <p:spPr>
          <a:xfrm>
            <a:off x="141360" y="5825416"/>
            <a:ext cx="2847398" cy="774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ja-JP" altLang="en-US" sz="1100" dirty="0"/>
              <a:t>他のすべてのデータ点</a:t>
            </a:r>
            <a:r>
              <a:rPr lang="en-US" altLang="ja-JP" sz="1100" dirty="0" err="1"/>
              <a:t>Xj</a:t>
            </a:r>
            <a:r>
              <a:rPr lang="ja-JP" altLang="en-US" sz="1100" dirty="0"/>
              <a:t>でも同じことをする。各</a:t>
            </a:r>
            <a:r>
              <a:rPr lang="en-US" altLang="ja-JP" sz="1100" dirty="0"/>
              <a:t>k</a:t>
            </a:r>
            <a:r>
              <a:rPr lang="ja-JP" altLang="en-US" sz="1100" dirty="0"/>
              <a:t>近傍は重なり合う。</a:t>
            </a:r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7A274D0B-E039-48D5-B1EA-B501014B3F1B}"/>
              </a:ext>
            </a:extLst>
          </p:cNvPr>
          <p:cNvSpPr/>
          <p:nvPr/>
        </p:nvSpPr>
        <p:spPr>
          <a:xfrm>
            <a:off x="3170639" y="1695247"/>
            <a:ext cx="200632" cy="42491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矢印: 右 158">
            <a:extLst>
              <a:ext uri="{FF2B5EF4-FFF2-40B4-BE49-F238E27FC236}">
                <a16:creationId xmlns:a16="http://schemas.microsoft.com/office/drawing/2014/main" id="{A93E0B6E-CD85-42D3-8231-8C53CDA3E9E8}"/>
              </a:ext>
            </a:extLst>
          </p:cNvPr>
          <p:cNvSpPr/>
          <p:nvPr/>
        </p:nvSpPr>
        <p:spPr>
          <a:xfrm>
            <a:off x="6039861" y="1695247"/>
            <a:ext cx="200632" cy="42491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矢印: 右 159">
            <a:extLst>
              <a:ext uri="{FF2B5EF4-FFF2-40B4-BE49-F238E27FC236}">
                <a16:creationId xmlns:a16="http://schemas.microsoft.com/office/drawing/2014/main" id="{AF55BBDA-7C8D-42D5-8D69-90CCCDB4B59F}"/>
              </a:ext>
            </a:extLst>
          </p:cNvPr>
          <p:cNvSpPr/>
          <p:nvPr/>
        </p:nvSpPr>
        <p:spPr>
          <a:xfrm>
            <a:off x="8872660" y="1695247"/>
            <a:ext cx="200632" cy="42491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矢印: 右 161">
            <a:extLst>
              <a:ext uri="{FF2B5EF4-FFF2-40B4-BE49-F238E27FC236}">
                <a16:creationId xmlns:a16="http://schemas.microsoft.com/office/drawing/2014/main" id="{DE6756F9-E9C4-4F3F-8C0E-BA664FB09572}"/>
              </a:ext>
            </a:extLst>
          </p:cNvPr>
          <p:cNvSpPr/>
          <p:nvPr/>
        </p:nvSpPr>
        <p:spPr>
          <a:xfrm>
            <a:off x="91589" y="4600747"/>
            <a:ext cx="200632" cy="42491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コンテンツ プレースホルダー 2">
            <a:extLst>
              <a:ext uri="{FF2B5EF4-FFF2-40B4-BE49-F238E27FC236}">
                <a16:creationId xmlns:a16="http://schemas.microsoft.com/office/drawing/2014/main" id="{8682C00B-C435-4551-9A57-CA3DAA409C45}"/>
              </a:ext>
            </a:extLst>
          </p:cNvPr>
          <p:cNvSpPr txBox="1">
            <a:spLocks/>
          </p:cNvSpPr>
          <p:nvPr/>
        </p:nvSpPr>
        <p:spPr>
          <a:xfrm>
            <a:off x="3170952" y="5825416"/>
            <a:ext cx="2847398" cy="774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ja-JP" altLang="en-US" sz="1100" dirty="0"/>
              <a:t>重なり部分があるので、ファジー単体複体のメンバーシップ関数を更新する。（少なくとも一つの辺が存在する確率のイメージ）</a:t>
            </a:r>
          </a:p>
        </p:txBody>
      </p:sp>
      <p:sp>
        <p:nvSpPr>
          <p:cNvPr id="164" name="楕円 163">
            <a:extLst>
              <a:ext uri="{FF2B5EF4-FFF2-40B4-BE49-F238E27FC236}">
                <a16:creationId xmlns:a16="http://schemas.microsoft.com/office/drawing/2014/main" id="{82754EA2-35C4-482A-8B4B-60B26114EA33}"/>
              </a:ext>
            </a:extLst>
          </p:cNvPr>
          <p:cNvSpPr/>
          <p:nvPr/>
        </p:nvSpPr>
        <p:spPr>
          <a:xfrm>
            <a:off x="3695315" y="3840809"/>
            <a:ext cx="142420" cy="142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楕円 164">
            <a:extLst>
              <a:ext uri="{FF2B5EF4-FFF2-40B4-BE49-F238E27FC236}">
                <a16:creationId xmlns:a16="http://schemas.microsoft.com/office/drawing/2014/main" id="{5CD41E75-39F8-40A2-8626-B3FD45714655}"/>
              </a:ext>
            </a:extLst>
          </p:cNvPr>
          <p:cNvSpPr/>
          <p:nvPr/>
        </p:nvSpPr>
        <p:spPr>
          <a:xfrm>
            <a:off x="4206045" y="4517308"/>
            <a:ext cx="142420" cy="1424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楕円 165">
            <a:extLst>
              <a:ext uri="{FF2B5EF4-FFF2-40B4-BE49-F238E27FC236}">
                <a16:creationId xmlns:a16="http://schemas.microsoft.com/office/drawing/2014/main" id="{0593E449-261C-49D4-8100-9221960BB1EB}"/>
              </a:ext>
            </a:extLst>
          </p:cNvPr>
          <p:cNvSpPr/>
          <p:nvPr/>
        </p:nvSpPr>
        <p:spPr>
          <a:xfrm>
            <a:off x="4348465" y="4068265"/>
            <a:ext cx="142420" cy="142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7" name="楕円 166">
            <a:extLst>
              <a:ext uri="{FF2B5EF4-FFF2-40B4-BE49-F238E27FC236}">
                <a16:creationId xmlns:a16="http://schemas.microsoft.com/office/drawing/2014/main" id="{A0449C84-4A06-4CA6-9A64-4E5913E68C94}"/>
              </a:ext>
            </a:extLst>
          </p:cNvPr>
          <p:cNvSpPr/>
          <p:nvPr/>
        </p:nvSpPr>
        <p:spPr>
          <a:xfrm>
            <a:off x="3695315" y="4930613"/>
            <a:ext cx="142420" cy="142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楕円 167">
            <a:extLst>
              <a:ext uri="{FF2B5EF4-FFF2-40B4-BE49-F238E27FC236}">
                <a16:creationId xmlns:a16="http://schemas.microsoft.com/office/drawing/2014/main" id="{17A89E21-3C2D-46D6-A6E9-F776B089720D}"/>
              </a:ext>
            </a:extLst>
          </p:cNvPr>
          <p:cNvSpPr/>
          <p:nvPr/>
        </p:nvSpPr>
        <p:spPr>
          <a:xfrm>
            <a:off x="4739228" y="4930612"/>
            <a:ext cx="142420" cy="1424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楕円 170">
            <a:extLst>
              <a:ext uri="{FF2B5EF4-FFF2-40B4-BE49-F238E27FC236}">
                <a16:creationId xmlns:a16="http://schemas.microsoft.com/office/drawing/2014/main" id="{FB985EFB-CC09-4CE0-B2CC-6766A84E0E79}"/>
              </a:ext>
            </a:extLst>
          </p:cNvPr>
          <p:cNvSpPr/>
          <p:nvPr/>
        </p:nvSpPr>
        <p:spPr>
          <a:xfrm>
            <a:off x="5000668" y="5386049"/>
            <a:ext cx="142420" cy="142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2" name="楕円 171">
            <a:extLst>
              <a:ext uri="{FF2B5EF4-FFF2-40B4-BE49-F238E27FC236}">
                <a16:creationId xmlns:a16="http://schemas.microsoft.com/office/drawing/2014/main" id="{97EC4E78-262B-4AF1-8E5E-826DB3CB7AB5}"/>
              </a:ext>
            </a:extLst>
          </p:cNvPr>
          <p:cNvSpPr/>
          <p:nvPr/>
        </p:nvSpPr>
        <p:spPr>
          <a:xfrm>
            <a:off x="5307254" y="4659728"/>
            <a:ext cx="142420" cy="142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3" name="楕円 172">
            <a:extLst>
              <a:ext uri="{FF2B5EF4-FFF2-40B4-BE49-F238E27FC236}">
                <a16:creationId xmlns:a16="http://schemas.microsoft.com/office/drawing/2014/main" id="{09BF2B99-9CFF-47EC-A94E-2F2B3FBC5945}"/>
              </a:ext>
            </a:extLst>
          </p:cNvPr>
          <p:cNvSpPr/>
          <p:nvPr/>
        </p:nvSpPr>
        <p:spPr>
          <a:xfrm>
            <a:off x="5239980" y="5314839"/>
            <a:ext cx="142420" cy="142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1" name="矢印: 右 180">
            <a:extLst>
              <a:ext uri="{FF2B5EF4-FFF2-40B4-BE49-F238E27FC236}">
                <a16:creationId xmlns:a16="http://schemas.microsoft.com/office/drawing/2014/main" id="{1BA238C4-A958-4362-BB2E-FF0223B002CF}"/>
              </a:ext>
            </a:extLst>
          </p:cNvPr>
          <p:cNvSpPr/>
          <p:nvPr/>
        </p:nvSpPr>
        <p:spPr>
          <a:xfrm>
            <a:off x="3170639" y="4600146"/>
            <a:ext cx="200632" cy="42491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コンテンツ プレースホルダー 2">
            <a:extLst>
              <a:ext uri="{FF2B5EF4-FFF2-40B4-BE49-F238E27FC236}">
                <a16:creationId xmlns:a16="http://schemas.microsoft.com/office/drawing/2014/main" id="{2FEB8C19-C23B-419E-9F56-35204ADEF1B5}"/>
              </a:ext>
            </a:extLst>
          </p:cNvPr>
          <p:cNvSpPr txBox="1">
            <a:spLocks/>
          </p:cNvSpPr>
          <p:nvPr/>
        </p:nvSpPr>
        <p:spPr>
          <a:xfrm>
            <a:off x="6205032" y="5825416"/>
            <a:ext cx="2847398" cy="908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ja-JP" altLang="en-US" sz="1100" dirty="0"/>
              <a:t>データ全体のファジー単体複体による表現が得られた。</a:t>
            </a:r>
            <a:endParaRPr lang="en-US" altLang="ja-JP" sz="1100" dirty="0"/>
          </a:p>
        </p:txBody>
      </p:sp>
      <p:sp>
        <p:nvSpPr>
          <p:cNvPr id="184" name="フリーフォーム: 図形 183">
            <a:extLst>
              <a:ext uri="{FF2B5EF4-FFF2-40B4-BE49-F238E27FC236}">
                <a16:creationId xmlns:a16="http://schemas.microsoft.com/office/drawing/2014/main" id="{887EF768-B820-48E0-BA64-851B889A39E2}"/>
              </a:ext>
            </a:extLst>
          </p:cNvPr>
          <p:cNvSpPr/>
          <p:nvPr/>
        </p:nvSpPr>
        <p:spPr>
          <a:xfrm>
            <a:off x="6464601" y="4118586"/>
            <a:ext cx="2310191" cy="1624052"/>
          </a:xfrm>
          <a:custGeom>
            <a:avLst/>
            <a:gdLst>
              <a:gd name="connsiteX0" fmla="*/ 1657350 w 2444750"/>
              <a:gd name="connsiteY0" fmla="*/ 12700 h 1676400"/>
              <a:gd name="connsiteX1" fmla="*/ 1009650 w 2444750"/>
              <a:gd name="connsiteY1" fmla="*/ 114300 h 1676400"/>
              <a:gd name="connsiteX2" fmla="*/ 749300 w 2444750"/>
              <a:gd name="connsiteY2" fmla="*/ 698500 h 1676400"/>
              <a:gd name="connsiteX3" fmla="*/ 273050 w 2444750"/>
              <a:gd name="connsiteY3" fmla="*/ 717550 h 1676400"/>
              <a:gd name="connsiteX4" fmla="*/ 0 w 2444750"/>
              <a:gd name="connsiteY4" fmla="*/ 1390650 h 1676400"/>
              <a:gd name="connsiteX5" fmla="*/ 952500 w 2444750"/>
              <a:gd name="connsiteY5" fmla="*/ 1676400 h 1676400"/>
              <a:gd name="connsiteX6" fmla="*/ 1041400 w 2444750"/>
              <a:gd name="connsiteY6" fmla="*/ 1047750 h 1676400"/>
              <a:gd name="connsiteX7" fmla="*/ 1663700 w 2444750"/>
              <a:gd name="connsiteY7" fmla="*/ 1047750 h 1676400"/>
              <a:gd name="connsiteX8" fmla="*/ 2444750 w 2444750"/>
              <a:gd name="connsiteY8" fmla="*/ 482600 h 1676400"/>
              <a:gd name="connsiteX9" fmla="*/ 2165350 w 2444750"/>
              <a:gd name="connsiteY9" fmla="*/ 0 h 1676400"/>
              <a:gd name="connsiteX10" fmla="*/ 1657350 w 2444750"/>
              <a:gd name="connsiteY10" fmla="*/ 12700 h 1676400"/>
              <a:gd name="connsiteX0" fmla="*/ 1657350 w 2444750"/>
              <a:gd name="connsiteY0" fmla="*/ 12700 h 1676400"/>
              <a:gd name="connsiteX1" fmla="*/ 1009650 w 2444750"/>
              <a:gd name="connsiteY1" fmla="*/ 114300 h 1676400"/>
              <a:gd name="connsiteX2" fmla="*/ 749300 w 2444750"/>
              <a:gd name="connsiteY2" fmla="*/ 698500 h 1676400"/>
              <a:gd name="connsiteX3" fmla="*/ 273050 w 2444750"/>
              <a:gd name="connsiteY3" fmla="*/ 717550 h 1676400"/>
              <a:gd name="connsiteX4" fmla="*/ 0 w 2444750"/>
              <a:gd name="connsiteY4" fmla="*/ 1390650 h 1676400"/>
              <a:gd name="connsiteX5" fmla="*/ 952500 w 2444750"/>
              <a:gd name="connsiteY5" fmla="*/ 1676400 h 1676400"/>
              <a:gd name="connsiteX6" fmla="*/ 1041400 w 2444750"/>
              <a:gd name="connsiteY6" fmla="*/ 1047750 h 1676400"/>
              <a:gd name="connsiteX7" fmla="*/ 1663700 w 2444750"/>
              <a:gd name="connsiteY7" fmla="*/ 1047750 h 1676400"/>
              <a:gd name="connsiteX8" fmla="*/ 2444750 w 2444750"/>
              <a:gd name="connsiteY8" fmla="*/ 482600 h 1676400"/>
              <a:gd name="connsiteX9" fmla="*/ 2165350 w 2444750"/>
              <a:gd name="connsiteY9" fmla="*/ 0 h 1676400"/>
              <a:gd name="connsiteX10" fmla="*/ 1657350 w 2444750"/>
              <a:gd name="connsiteY10" fmla="*/ 12700 h 1676400"/>
              <a:gd name="connsiteX0" fmla="*/ 1657350 w 2444750"/>
              <a:gd name="connsiteY0" fmla="*/ 52344 h 1716044"/>
              <a:gd name="connsiteX1" fmla="*/ 1009650 w 2444750"/>
              <a:gd name="connsiteY1" fmla="*/ 153944 h 1716044"/>
              <a:gd name="connsiteX2" fmla="*/ 749300 w 2444750"/>
              <a:gd name="connsiteY2" fmla="*/ 738144 h 1716044"/>
              <a:gd name="connsiteX3" fmla="*/ 273050 w 2444750"/>
              <a:gd name="connsiteY3" fmla="*/ 757194 h 1716044"/>
              <a:gd name="connsiteX4" fmla="*/ 0 w 2444750"/>
              <a:gd name="connsiteY4" fmla="*/ 1430294 h 1716044"/>
              <a:gd name="connsiteX5" fmla="*/ 952500 w 2444750"/>
              <a:gd name="connsiteY5" fmla="*/ 1716044 h 1716044"/>
              <a:gd name="connsiteX6" fmla="*/ 1041400 w 2444750"/>
              <a:gd name="connsiteY6" fmla="*/ 1087394 h 1716044"/>
              <a:gd name="connsiteX7" fmla="*/ 1663700 w 2444750"/>
              <a:gd name="connsiteY7" fmla="*/ 1087394 h 1716044"/>
              <a:gd name="connsiteX8" fmla="*/ 2444750 w 2444750"/>
              <a:gd name="connsiteY8" fmla="*/ 522244 h 1716044"/>
              <a:gd name="connsiteX9" fmla="*/ 2165350 w 2444750"/>
              <a:gd name="connsiteY9" fmla="*/ 39644 h 1716044"/>
              <a:gd name="connsiteX10" fmla="*/ 1657350 w 2444750"/>
              <a:gd name="connsiteY10" fmla="*/ 52344 h 1716044"/>
              <a:gd name="connsiteX0" fmla="*/ 1657350 w 2444750"/>
              <a:gd name="connsiteY0" fmla="*/ 27 h 1663727"/>
              <a:gd name="connsiteX1" fmla="*/ 1009650 w 2444750"/>
              <a:gd name="connsiteY1" fmla="*/ 101627 h 1663727"/>
              <a:gd name="connsiteX2" fmla="*/ 749300 w 2444750"/>
              <a:gd name="connsiteY2" fmla="*/ 685827 h 1663727"/>
              <a:gd name="connsiteX3" fmla="*/ 273050 w 2444750"/>
              <a:gd name="connsiteY3" fmla="*/ 704877 h 1663727"/>
              <a:gd name="connsiteX4" fmla="*/ 0 w 2444750"/>
              <a:gd name="connsiteY4" fmla="*/ 1377977 h 1663727"/>
              <a:gd name="connsiteX5" fmla="*/ 952500 w 2444750"/>
              <a:gd name="connsiteY5" fmla="*/ 1663727 h 1663727"/>
              <a:gd name="connsiteX6" fmla="*/ 1041400 w 2444750"/>
              <a:gd name="connsiteY6" fmla="*/ 1035077 h 1663727"/>
              <a:gd name="connsiteX7" fmla="*/ 1663700 w 2444750"/>
              <a:gd name="connsiteY7" fmla="*/ 1035077 h 1663727"/>
              <a:gd name="connsiteX8" fmla="*/ 2444750 w 2444750"/>
              <a:gd name="connsiteY8" fmla="*/ 469927 h 1663727"/>
              <a:gd name="connsiteX9" fmla="*/ 2155825 w 2444750"/>
              <a:gd name="connsiteY9" fmla="*/ 111152 h 1663727"/>
              <a:gd name="connsiteX10" fmla="*/ 1657350 w 2444750"/>
              <a:gd name="connsiteY10" fmla="*/ 27 h 1663727"/>
              <a:gd name="connsiteX0" fmla="*/ 1657350 w 2446016"/>
              <a:gd name="connsiteY0" fmla="*/ 27 h 1663727"/>
              <a:gd name="connsiteX1" fmla="*/ 1009650 w 2446016"/>
              <a:gd name="connsiteY1" fmla="*/ 101627 h 1663727"/>
              <a:gd name="connsiteX2" fmla="*/ 749300 w 2446016"/>
              <a:gd name="connsiteY2" fmla="*/ 685827 h 1663727"/>
              <a:gd name="connsiteX3" fmla="*/ 273050 w 2446016"/>
              <a:gd name="connsiteY3" fmla="*/ 704877 h 1663727"/>
              <a:gd name="connsiteX4" fmla="*/ 0 w 2446016"/>
              <a:gd name="connsiteY4" fmla="*/ 1377977 h 1663727"/>
              <a:gd name="connsiteX5" fmla="*/ 952500 w 2446016"/>
              <a:gd name="connsiteY5" fmla="*/ 1663727 h 1663727"/>
              <a:gd name="connsiteX6" fmla="*/ 1041400 w 2446016"/>
              <a:gd name="connsiteY6" fmla="*/ 1035077 h 1663727"/>
              <a:gd name="connsiteX7" fmla="*/ 1663700 w 2446016"/>
              <a:gd name="connsiteY7" fmla="*/ 1035077 h 1663727"/>
              <a:gd name="connsiteX8" fmla="*/ 2444750 w 2446016"/>
              <a:gd name="connsiteY8" fmla="*/ 469927 h 1663727"/>
              <a:gd name="connsiteX9" fmla="*/ 2155825 w 2446016"/>
              <a:gd name="connsiteY9" fmla="*/ 111152 h 1663727"/>
              <a:gd name="connsiteX10" fmla="*/ 1657350 w 2446016"/>
              <a:gd name="connsiteY10" fmla="*/ 27 h 1663727"/>
              <a:gd name="connsiteX0" fmla="*/ 1657350 w 2323277"/>
              <a:gd name="connsiteY0" fmla="*/ 27 h 1663727"/>
              <a:gd name="connsiteX1" fmla="*/ 1009650 w 2323277"/>
              <a:gd name="connsiteY1" fmla="*/ 101627 h 1663727"/>
              <a:gd name="connsiteX2" fmla="*/ 749300 w 2323277"/>
              <a:gd name="connsiteY2" fmla="*/ 685827 h 1663727"/>
              <a:gd name="connsiteX3" fmla="*/ 273050 w 2323277"/>
              <a:gd name="connsiteY3" fmla="*/ 704877 h 1663727"/>
              <a:gd name="connsiteX4" fmla="*/ 0 w 2323277"/>
              <a:gd name="connsiteY4" fmla="*/ 1377977 h 1663727"/>
              <a:gd name="connsiteX5" fmla="*/ 952500 w 2323277"/>
              <a:gd name="connsiteY5" fmla="*/ 1663727 h 1663727"/>
              <a:gd name="connsiteX6" fmla="*/ 1041400 w 2323277"/>
              <a:gd name="connsiteY6" fmla="*/ 1035077 h 1663727"/>
              <a:gd name="connsiteX7" fmla="*/ 1663700 w 2323277"/>
              <a:gd name="connsiteY7" fmla="*/ 1035077 h 1663727"/>
              <a:gd name="connsiteX8" fmla="*/ 2320925 w 2323277"/>
              <a:gd name="connsiteY8" fmla="*/ 474689 h 1663727"/>
              <a:gd name="connsiteX9" fmla="*/ 2155825 w 2323277"/>
              <a:gd name="connsiteY9" fmla="*/ 111152 h 1663727"/>
              <a:gd name="connsiteX10" fmla="*/ 1657350 w 2323277"/>
              <a:gd name="connsiteY10" fmla="*/ 27 h 1663727"/>
              <a:gd name="connsiteX0" fmla="*/ 1657350 w 2323277"/>
              <a:gd name="connsiteY0" fmla="*/ 27 h 1663727"/>
              <a:gd name="connsiteX1" fmla="*/ 1009650 w 2323277"/>
              <a:gd name="connsiteY1" fmla="*/ 101627 h 1663727"/>
              <a:gd name="connsiteX2" fmla="*/ 749300 w 2323277"/>
              <a:gd name="connsiteY2" fmla="*/ 685827 h 1663727"/>
              <a:gd name="connsiteX3" fmla="*/ 273050 w 2323277"/>
              <a:gd name="connsiteY3" fmla="*/ 704877 h 1663727"/>
              <a:gd name="connsiteX4" fmla="*/ 0 w 2323277"/>
              <a:gd name="connsiteY4" fmla="*/ 1377977 h 1663727"/>
              <a:gd name="connsiteX5" fmla="*/ 952500 w 2323277"/>
              <a:gd name="connsiteY5" fmla="*/ 1663727 h 1663727"/>
              <a:gd name="connsiteX6" fmla="*/ 1041400 w 2323277"/>
              <a:gd name="connsiteY6" fmla="*/ 1035077 h 1663727"/>
              <a:gd name="connsiteX7" fmla="*/ 1663700 w 2323277"/>
              <a:gd name="connsiteY7" fmla="*/ 1035077 h 1663727"/>
              <a:gd name="connsiteX8" fmla="*/ 2320925 w 2323277"/>
              <a:gd name="connsiteY8" fmla="*/ 474689 h 1663727"/>
              <a:gd name="connsiteX9" fmla="*/ 2155825 w 2323277"/>
              <a:gd name="connsiteY9" fmla="*/ 111152 h 1663727"/>
              <a:gd name="connsiteX10" fmla="*/ 1657350 w 2323277"/>
              <a:gd name="connsiteY10" fmla="*/ 27 h 1663727"/>
              <a:gd name="connsiteX0" fmla="*/ 1657350 w 2341297"/>
              <a:gd name="connsiteY0" fmla="*/ 27 h 1663727"/>
              <a:gd name="connsiteX1" fmla="*/ 1009650 w 2341297"/>
              <a:gd name="connsiteY1" fmla="*/ 101627 h 1663727"/>
              <a:gd name="connsiteX2" fmla="*/ 749300 w 2341297"/>
              <a:gd name="connsiteY2" fmla="*/ 685827 h 1663727"/>
              <a:gd name="connsiteX3" fmla="*/ 273050 w 2341297"/>
              <a:gd name="connsiteY3" fmla="*/ 704877 h 1663727"/>
              <a:gd name="connsiteX4" fmla="*/ 0 w 2341297"/>
              <a:gd name="connsiteY4" fmla="*/ 1377977 h 1663727"/>
              <a:gd name="connsiteX5" fmla="*/ 952500 w 2341297"/>
              <a:gd name="connsiteY5" fmla="*/ 1663727 h 1663727"/>
              <a:gd name="connsiteX6" fmla="*/ 1041400 w 2341297"/>
              <a:gd name="connsiteY6" fmla="*/ 1035077 h 1663727"/>
              <a:gd name="connsiteX7" fmla="*/ 1735138 w 2341297"/>
              <a:gd name="connsiteY7" fmla="*/ 963640 h 1663727"/>
              <a:gd name="connsiteX8" fmla="*/ 2320925 w 2341297"/>
              <a:gd name="connsiteY8" fmla="*/ 474689 h 1663727"/>
              <a:gd name="connsiteX9" fmla="*/ 2155825 w 2341297"/>
              <a:gd name="connsiteY9" fmla="*/ 111152 h 1663727"/>
              <a:gd name="connsiteX10" fmla="*/ 1657350 w 2341297"/>
              <a:gd name="connsiteY10" fmla="*/ 27 h 1663727"/>
              <a:gd name="connsiteX0" fmla="*/ 1657350 w 2341297"/>
              <a:gd name="connsiteY0" fmla="*/ 27 h 1663727"/>
              <a:gd name="connsiteX1" fmla="*/ 1009650 w 2341297"/>
              <a:gd name="connsiteY1" fmla="*/ 101627 h 1663727"/>
              <a:gd name="connsiteX2" fmla="*/ 749300 w 2341297"/>
              <a:gd name="connsiteY2" fmla="*/ 685827 h 1663727"/>
              <a:gd name="connsiteX3" fmla="*/ 273050 w 2341297"/>
              <a:gd name="connsiteY3" fmla="*/ 704877 h 1663727"/>
              <a:gd name="connsiteX4" fmla="*/ 0 w 2341297"/>
              <a:gd name="connsiteY4" fmla="*/ 1377977 h 1663727"/>
              <a:gd name="connsiteX5" fmla="*/ 952500 w 2341297"/>
              <a:gd name="connsiteY5" fmla="*/ 1663727 h 1663727"/>
              <a:gd name="connsiteX6" fmla="*/ 1041400 w 2341297"/>
              <a:gd name="connsiteY6" fmla="*/ 1035077 h 1663727"/>
              <a:gd name="connsiteX7" fmla="*/ 1735138 w 2341297"/>
              <a:gd name="connsiteY7" fmla="*/ 963640 h 1663727"/>
              <a:gd name="connsiteX8" fmla="*/ 2320925 w 2341297"/>
              <a:gd name="connsiteY8" fmla="*/ 474689 h 1663727"/>
              <a:gd name="connsiteX9" fmla="*/ 2155825 w 2341297"/>
              <a:gd name="connsiteY9" fmla="*/ 111152 h 1663727"/>
              <a:gd name="connsiteX10" fmla="*/ 1657350 w 2341297"/>
              <a:gd name="connsiteY10" fmla="*/ 27 h 1663727"/>
              <a:gd name="connsiteX0" fmla="*/ 1657350 w 2341297"/>
              <a:gd name="connsiteY0" fmla="*/ 27 h 1668928"/>
              <a:gd name="connsiteX1" fmla="*/ 1009650 w 2341297"/>
              <a:gd name="connsiteY1" fmla="*/ 101627 h 1668928"/>
              <a:gd name="connsiteX2" fmla="*/ 749300 w 2341297"/>
              <a:gd name="connsiteY2" fmla="*/ 685827 h 1668928"/>
              <a:gd name="connsiteX3" fmla="*/ 273050 w 2341297"/>
              <a:gd name="connsiteY3" fmla="*/ 704877 h 1668928"/>
              <a:gd name="connsiteX4" fmla="*/ 0 w 2341297"/>
              <a:gd name="connsiteY4" fmla="*/ 1377977 h 1668928"/>
              <a:gd name="connsiteX5" fmla="*/ 952500 w 2341297"/>
              <a:gd name="connsiteY5" fmla="*/ 1663727 h 1668928"/>
              <a:gd name="connsiteX6" fmla="*/ 1041400 w 2341297"/>
              <a:gd name="connsiteY6" fmla="*/ 1035077 h 1668928"/>
              <a:gd name="connsiteX7" fmla="*/ 1735138 w 2341297"/>
              <a:gd name="connsiteY7" fmla="*/ 963640 h 1668928"/>
              <a:gd name="connsiteX8" fmla="*/ 2320925 w 2341297"/>
              <a:gd name="connsiteY8" fmla="*/ 474689 h 1668928"/>
              <a:gd name="connsiteX9" fmla="*/ 2155825 w 2341297"/>
              <a:gd name="connsiteY9" fmla="*/ 111152 h 1668928"/>
              <a:gd name="connsiteX10" fmla="*/ 1657350 w 2341297"/>
              <a:gd name="connsiteY10" fmla="*/ 27 h 1668928"/>
              <a:gd name="connsiteX0" fmla="*/ 1657350 w 2341297"/>
              <a:gd name="connsiteY0" fmla="*/ 27 h 1617798"/>
              <a:gd name="connsiteX1" fmla="*/ 1009650 w 2341297"/>
              <a:gd name="connsiteY1" fmla="*/ 101627 h 1617798"/>
              <a:gd name="connsiteX2" fmla="*/ 749300 w 2341297"/>
              <a:gd name="connsiteY2" fmla="*/ 685827 h 1617798"/>
              <a:gd name="connsiteX3" fmla="*/ 273050 w 2341297"/>
              <a:gd name="connsiteY3" fmla="*/ 704877 h 1617798"/>
              <a:gd name="connsiteX4" fmla="*/ 0 w 2341297"/>
              <a:gd name="connsiteY4" fmla="*/ 1377977 h 1617798"/>
              <a:gd name="connsiteX5" fmla="*/ 833438 w 2341297"/>
              <a:gd name="connsiteY5" fmla="*/ 1611340 h 1617798"/>
              <a:gd name="connsiteX6" fmla="*/ 1041400 w 2341297"/>
              <a:gd name="connsiteY6" fmla="*/ 1035077 h 1617798"/>
              <a:gd name="connsiteX7" fmla="*/ 1735138 w 2341297"/>
              <a:gd name="connsiteY7" fmla="*/ 963640 h 1617798"/>
              <a:gd name="connsiteX8" fmla="*/ 2320925 w 2341297"/>
              <a:gd name="connsiteY8" fmla="*/ 474689 h 1617798"/>
              <a:gd name="connsiteX9" fmla="*/ 2155825 w 2341297"/>
              <a:gd name="connsiteY9" fmla="*/ 111152 h 1617798"/>
              <a:gd name="connsiteX10" fmla="*/ 1657350 w 2341297"/>
              <a:gd name="connsiteY10" fmla="*/ 27 h 1617798"/>
              <a:gd name="connsiteX0" fmla="*/ 1689202 w 2373149"/>
              <a:gd name="connsiteY0" fmla="*/ 27 h 1627815"/>
              <a:gd name="connsiteX1" fmla="*/ 1041502 w 2373149"/>
              <a:gd name="connsiteY1" fmla="*/ 101627 h 1627815"/>
              <a:gd name="connsiteX2" fmla="*/ 781152 w 2373149"/>
              <a:gd name="connsiteY2" fmla="*/ 685827 h 1627815"/>
              <a:gd name="connsiteX3" fmla="*/ 304902 w 2373149"/>
              <a:gd name="connsiteY3" fmla="*/ 704877 h 1627815"/>
              <a:gd name="connsiteX4" fmla="*/ 31852 w 2373149"/>
              <a:gd name="connsiteY4" fmla="*/ 1377977 h 1627815"/>
              <a:gd name="connsiteX5" fmla="*/ 865290 w 2373149"/>
              <a:gd name="connsiteY5" fmla="*/ 1611340 h 1627815"/>
              <a:gd name="connsiteX6" fmla="*/ 1073252 w 2373149"/>
              <a:gd name="connsiteY6" fmla="*/ 1035077 h 1627815"/>
              <a:gd name="connsiteX7" fmla="*/ 1766990 w 2373149"/>
              <a:gd name="connsiteY7" fmla="*/ 963640 h 1627815"/>
              <a:gd name="connsiteX8" fmla="*/ 2352777 w 2373149"/>
              <a:gd name="connsiteY8" fmla="*/ 474689 h 1627815"/>
              <a:gd name="connsiteX9" fmla="*/ 2187677 w 2373149"/>
              <a:gd name="connsiteY9" fmla="*/ 111152 h 1627815"/>
              <a:gd name="connsiteX10" fmla="*/ 1689202 w 2373149"/>
              <a:gd name="connsiteY10" fmla="*/ 27 h 1627815"/>
              <a:gd name="connsiteX0" fmla="*/ 1603289 w 2287236"/>
              <a:gd name="connsiteY0" fmla="*/ 27 h 1630732"/>
              <a:gd name="connsiteX1" fmla="*/ 955589 w 2287236"/>
              <a:gd name="connsiteY1" fmla="*/ 101627 h 1630732"/>
              <a:gd name="connsiteX2" fmla="*/ 695239 w 2287236"/>
              <a:gd name="connsiteY2" fmla="*/ 685827 h 1630732"/>
              <a:gd name="connsiteX3" fmla="*/ 218989 w 2287236"/>
              <a:gd name="connsiteY3" fmla="*/ 704877 h 1630732"/>
              <a:gd name="connsiteX4" fmla="*/ 41189 w 2287236"/>
              <a:gd name="connsiteY4" fmla="*/ 1363690 h 1630732"/>
              <a:gd name="connsiteX5" fmla="*/ 779377 w 2287236"/>
              <a:gd name="connsiteY5" fmla="*/ 1611340 h 1630732"/>
              <a:gd name="connsiteX6" fmla="*/ 987339 w 2287236"/>
              <a:gd name="connsiteY6" fmla="*/ 1035077 h 1630732"/>
              <a:gd name="connsiteX7" fmla="*/ 1681077 w 2287236"/>
              <a:gd name="connsiteY7" fmla="*/ 963640 h 1630732"/>
              <a:gd name="connsiteX8" fmla="*/ 2266864 w 2287236"/>
              <a:gd name="connsiteY8" fmla="*/ 474689 h 1630732"/>
              <a:gd name="connsiteX9" fmla="*/ 2101764 w 2287236"/>
              <a:gd name="connsiteY9" fmla="*/ 111152 h 1630732"/>
              <a:gd name="connsiteX10" fmla="*/ 1603289 w 2287236"/>
              <a:gd name="connsiteY10" fmla="*/ 27 h 1630732"/>
              <a:gd name="connsiteX0" fmla="*/ 1614767 w 2298714"/>
              <a:gd name="connsiteY0" fmla="*/ 27 h 1630732"/>
              <a:gd name="connsiteX1" fmla="*/ 967067 w 2298714"/>
              <a:gd name="connsiteY1" fmla="*/ 101627 h 1630732"/>
              <a:gd name="connsiteX2" fmla="*/ 706717 w 2298714"/>
              <a:gd name="connsiteY2" fmla="*/ 685827 h 1630732"/>
              <a:gd name="connsiteX3" fmla="*/ 230467 w 2298714"/>
              <a:gd name="connsiteY3" fmla="*/ 704877 h 1630732"/>
              <a:gd name="connsiteX4" fmla="*/ 52667 w 2298714"/>
              <a:gd name="connsiteY4" fmla="*/ 1363690 h 1630732"/>
              <a:gd name="connsiteX5" fmla="*/ 790855 w 2298714"/>
              <a:gd name="connsiteY5" fmla="*/ 1611340 h 1630732"/>
              <a:gd name="connsiteX6" fmla="*/ 998817 w 2298714"/>
              <a:gd name="connsiteY6" fmla="*/ 1035077 h 1630732"/>
              <a:gd name="connsiteX7" fmla="*/ 1692555 w 2298714"/>
              <a:gd name="connsiteY7" fmla="*/ 963640 h 1630732"/>
              <a:gd name="connsiteX8" fmla="*/ 2278342 w 2298714"/>
              <a:gd name="connsiteY8" fmla="*/ 474689 h 1630732"/>
              <a:gd name="connsiteX9" fmla="*/ 2113242 w 2298714"/>
              <a:gd name="connsiteY9" fmla="*/ 111152 h 1630732"/>
              <a:gd name="connsiteX10" fmla="*/ 1614767 w 2298714"/>
              <a:gd name="connsiteY10" fmla="*/ 27 h 1630732"/>
              <a:gd name="connsiteX0" fmla="*/ 1614767 w 2298714"/>
              <a:gd name="connsiteY0" fmla="*/ 27 h 1630732"/>
              <a:gd name="connsiteX1" fmla="*/ 967067 w 2298714"/>
              <a:gd name="connsiteY1" fmla="*/ 101627 h 1630732"/>
              <a:gd name="connsiteX2" fmla="*/ 706717 w 2298714"/>
              <a:gd name="connsiteY2" fmla="*/ 685827 h 1630732"/>
              <a:gd name="connsiteX3" fmla="*/ 230467 w 2298714"/>
              <a:gd name="connsiteY3" fmla="*/ 704877 h 1630732"/>
              <a:gd name="connsiteX4" fmla="*/ 52667 w 2298714"/>
              <a:gd name="connsiteY4" fmla="*/ 1363690 h 1630732"/>
              <a:gd name="connsiteX5" fmla="*/ 790855 w 2298714"/>
              <a:gd name="connsiteY5" fmla="*/ 1611340 h 1630732"/>
              <a:gd name="connsiteX6" fmla="*/ 998817 w 2298714"/>
              <a:gd name="connsiteY6" fmla="*/ 1035077 h 1630732"/>
              <a:gd name="connsiteX7" fmla="*/ 1692555 w 2298714"/>
              <a:gd name="connsiteY7" fmla="*/ 963640 h 1630732"/>
              <a:gd name="connsiteX8" fmla="*/ 2278342 w 2298714"/>
              <a:gd name="connsiteY8" fmla="*/ 474689 h 1630732"/>
              <a:gd name="connsiteX9" fmla="*/ 2113242 w 2298714"/>
              <a:gd name="connsiteY9" fmla="*/ 111152 h 1630732"/>
              <a:gd name="connsiteX10" fmla="*/ 1614767 w 2298714"/>
              <a:gd name="connsiteY10" fmla="*/ 27 h 1630732"/>
              <a:gd name="connsiteX0" fmla="*/ 1606450 w 2290397"/>
              <a:gd name="connsiteY0" fmla="*/ 27 h 1630732"/>
              <a:gd name="connsiteX1" fmla="*/ 958750 w 2290397"/>
              <a:gd name="connsiteY1" fmla="*/ 101627 h 1630732"/>
              <a:gd name="connsiteX2" fmla="*/ 746025 w 2290397"/>
              <a:gd name="connsiteY2" fmla="*/ 757265 h 1630732"/>
              <a:gd name="connsiteX3" fmla="*/ 222150 w 2290397"/>
              <a:gd name="connsiteY3" fmla="*/ 704877 h 1630732"/>
              <a:gd name="connsiteX4" fmla="*/ 44350 w 2290397"/>
              <a:gd name="connsiteY4" fmla="*/ 1363690 h 1630732"/>
              <a:gd name="connsiteX5" fmla="*/ 782538 w 2290397"/>
              <a:gd name="connsiteY5" fmla="*/ 1611340 h 1630732"/>
              <a:gd name="connsiteX6" fmla="*/ 990500 w 2290397"/>
              <a:gd name="connsiteY6" fmla="*/ 1035077 h 1630732"/>
              <a:gd name="connsiteX7" fmla="*/ 1684238 w 2290397"/>
              <a:gd name="connsiteY7" fmla="*/ 963640 h 1630732"/>
              <a:gd name="connsiteX8" fmla="*/ 2270025 w 2290397"/>
              <a:gd name="connsiteY8" fmla="*/ 474689 h 1630732"/>
              <a:gd name="connsiteX9" fmla="*/ 2104925 w 2290397"/>
              <a:gd name="connsiteY9" fmla="*/ 111152 h 1630732"/>
              <a:gd name="connsiteX10" fmla="*/ 1606450 w 2290397"/>
              <a:gd name="connsiteY10" fmla="*/ 27 h 1630732"/>
              <a:gd name="connsiteX0" fmla="*/ 1606655 w 2290602"/>
              <a:gd name="connsiteY0" fmla="*/ 27 h 1630732"/>
              <a:gd name="connsiteX1" fmla="*/ 958955 w 2290602"/>
              <a:gd name="connsiteY1" fmla="*/ 101627 h 1630732"/>
              <a:gd name="connsiteX2" fmla="*/ 755755 w 2290602"/>
              <a:gd name="connsiteY2" fmla="*/ 752502 h 1630732"/>
              <a:gd name="connsiteX3" fmla="*/ 222355 w 2290602"/>
              <a:gd name="connsiteY3" fmla="*/ 704877 h 1630732"/>
              <a:gd name="connsiteX4" fmla="*/ 44555 w 2290602"/>
              <a:gd name="connsiteY4" fmla="*/ 1363690 h 1630732"/>
              <a:gd name="connsiteX5" fmla="*/ 782743 w 2290602"/>
              <a:gd name="connsiteY5" fmla="*/ 1611340 h 1630732"/>
              <a:gd name="connsiteX6" fmla="*/ 990705 w 2290602"/>
              <a:gd name="connsiteY6" fmla="*/ 1035077 h 1630732"/>
              <a:gd name="connsiteX7" fmla="*/ 1684443 w 2290602"/>
              <a:gd name="connsiteY7" fmla="*/ 963640 h 1630732"/>
              <a:gd name="connsiteX8" fmla="*/ 2270230 w 2290602"/>
              <a:gd name="connsiteY8" fmla="*/ 474689 h 1630732"/>
              <a:gd name="connsiteX9" fmla="*/ 2105130 w 2290602"/>
              <a:gd name="connsiteY9" fmla="*/ 111152 h 1630732"/>
              <a:gd name="connsiteX10" fmla="*/ 1606655 w 2290602"/>
              <a:gd name="connsiteY10" fmla="*/ 27 h 1630732"/>
              <a:gd name="connsiteX0" fmla="*/ 1607984 w 2291931"/>
              <a:gd name="connsiteY0" fmla="*/ 27 h 1622351"/>
              <a:gd name="connsiteX1" fmla="*/ 960284 w 2291931"/>
              <a:gd name="connsiteY1" fmla="*/ 101627 h 1622351"/>
              <a:gd name="connsiteX2" fmla="*/ 757084 w 2291931"/>
              <a:gd name="connsiteY2" fmla="*/ 752502 h 1622351"/>
              <a:gd name="connsiteX3" fmla="*/ 152247 w 2291931"/>
              <a:gd name="connsiteY3" fmla="*/ 757265 h 1622351"/>
              <a:gd name="connsiteX4" fmla="*/ 45884 w 2291931"/>
              <a:gd name="connsiteY4" fmla="*/ 1363690 h 1622351"/>
              <a:gd name="connsiteX5" fmla="*/ 784072 w 2291931"/>
              <a:gd name="connsiteY5" fmla="*/ 1611340 h 1622351"/>
              <a:gd name="connsiteX6" fmla="*/ 992034 w 2291931"/>
              <a:gd name="connsiteY6" fmla="*/ 1035077 h 1622351"/>
              <a:gd name="connsiteX7" fmla="*/ 1685772 w 2291931"/>
              <a:gd name="connsiteY7" fmla="*/ 963640 h 1622351"/>
              <a:gd name="connsiteX8" fmla="*/ 2271559 w 2291931"/>
              <a:gd name="connsiteY8" fmla="*/ 474689 h 1622351"/>
              <a:gd name="connsiteX9" fmla="*/ 2106459 w 2291931"/>
              <a:gd name="connsiteY9" fmla="*/ 111152 h 1622351"/>
              <a:gd name="connsiteX10" fmla="*/ 1607984 w 2291931"/>
              <a:gd name="connsiteY10" fmla="*/ 27 h 1622351"/>
              <a:gd name="connsiteX0" fmla="*/ 1626244 w 2310191"/>
              <a:gd name="connsiteY0" fmla="*/ 27 h 1622351"/>
              <a:gd name="connsiteX1" fmla="*/ 978544 w 2310191"/>
              <a:gd name="connsiteY1" fmla="*/ 101627 h 1622351"/>
              <a:gd name="connsiteX2" fmla="*/ 775344 w 2310191"/>
              <a:gd name="connsiteY2" fmla="*/ 752502 h 1622351"/>
              <a:gd name="connsiteX3" fmla="*/ 170507 w 2310191"/>
              <a:gd name="connsiteY3" fmla="*/ 757265 h 1622351"/>
              <a:gd name="connsiteX4" fmla="*/ 64144 w 2310191"/>
              <a:gd name="connsiteY4" fmla="*/ 1363690 h 1622351"/>
              <a:gd name="connsiteX5" fmla="*/ 802332 w 2310191"/>
              <a:gd name="connsiteY5" fmla="*/ 1611340 h 1622351"/>
              <a:gd name="connsiteX6" fmla="*/ 1010294 w 2310191"/>
              <a:gd name="connsiteY6" fmla="*/ 1035077 h 1622351"/>
              <a:gd name="connsiteX7" fmla="*/ 1704032 w 2310191"/>
              <a:gd name="connsiteY7" fmla="*/ 963640 h 1622351"/>
              <a:gd name="connsiteX8" fmla="*/ 2289819 w 2310191"/>
              <a:gd name="connsiteY8" fmla="*/ 474689 h 1622351"/>
              <a:gd name="connsiteX9" fmla="*/ 2124719 w 2310191"/>
              <a:gd name="connsiteY9" fmla="*/ 111152 h 1622351"/>
              <a:gd name="connsiteX10" fmla="*/ 1626244 w 2310191"/>
              <a:gd name="connsiteY10" fmla="*/ 27 h 1622351"/>
              <a:gd name="connsiteX0" fmla="*/ 1626244 w 2310191"/>
              <a:gd name="connsiteY0" fmla="*/ 4121 h 1626445"/>
              <a:gd name="connsiteX1" fmla="*/ 978544 w 2310191"/>
              <a:gd name="connsiteY1" fmla="*/ 105721 h 1626445"/>
              <a:gd name="connsiteX2" fmla="*/ 775344 w 2310191"/>
              <a:gd name="connsiteY2" fmla="*/ 756596 h 1626445"/>
              <a:gd name="connsiteX3" fmla="*/ 170507 w 2310191"/>
              <a:gd name="connsiteY3" fmla="*/ 761359 h 1626445"/>
              <a:gd name="connsiteX4" fmla="*/ 64144 w 2310191"/>
              <a:gd name="connsiteY4" fmla="*/ 1367784 h 1626445"/>
              <a:gd name="connsiteX5" fmla="*/ 802332 w 2310191"/>
              <a:gd name="connsiteY5" fmla="*/ 1615434 h 1626445"/>
              <a:gd name="connsiteX6" fmla="*/ 1010294 w 2310191"/>
              <a:gd name="connsiteY6" fmla="*/ 1039171 h 1626445"/>
              <a:gd name="connsiteX7" fmla="*/ 1704032 w 2310191"/>
              <a:gd name="connsiteY7" fmla="*/ 967734 h 1626445"/>
              <a:gd name="connsiteX8" fmla="*/ 2289819 w 2310191"/>
              <a:gd name="connsiteY8" fmla="*/ 478783 h 1626445"/>
              <a:gd name="connsiteX9" fmla="*/ 2124719 w 2310191"/>
              <a:gd name="connsiteY9" fmla="*/ 115246 h 1626445"/>
              <a:gd name="connsiteX10" fmla="*/ 1626244 w 2310191"/>
              <a:gd name="connsiteY10" fmla="*/ 4121 h 1626445"/>
              <a:gd name="connsiteX0" fmla="*/ 1626244 w 2310191"/>
              <a:gd name="connsiteY0" fmla="*/ 1728 h 1624052"/>
              <a:gd name="connsiteX1" fmla="*/ 1088082 w 2310191"/>
              <a:gd name="connsiteY1" fmla="*/ 179528 h 1624052"/>
              <a:gd name="connsiteX2" fmla="*/ 775344 w 2310191"/>
              <a:gd name="connsiteY2" fmla="*/ 754203 h 1624052"/>
              <a:gd name="connsiteX3" fmla="*/ 170507 w 2310191"/>
              <a:gd name="connsiteY3" fmla="*/ 758966 h 1624052"/>
              <a:gd name="connsiteX4" fmla="*/ 64144 w 2310191"/>
              <a:gd name="connsiteY4" fmla="*/ 1365391 h 1624052"/>
              <a:gd name="connsiteX5" fmla="*/ 802332 w 2310191"/>
              <a:gd name="connsiteY5" fmla="*/ 1613041 h 1624052"/>
              <a:gd name="connsiteX6" fmla="*/ 1010294 w 2310191"/>
              <a:gd name="connsiteY6" fmla="*/ 1036778 h 1624052"/>
              <a:gd name="connsiteX7" fmla="*/ 1704032 w 2310191"/>
              <a:gd name="connsiteY7" fmla="*/ 965341 h 1624052"/>
              <a:gd name="connsiteX8" fmla="*/ 2289819 w 2310191"/>
              <a:gd name="connsiteY8" fmla="*/ 476390 h 1624052"/>
              <a:gd name="connsiteX9" fmla="*/ 2124719 w 2310191"/>
              <a:gd name="connsiteY9" fmla="*/ 112853 h 1624052"/>
              <a:gd name="connsiteX10" fmla="*/ 1626244 w 2310191"/>
              <a:gd name="connsiteY10" fmla="*/ 1728 h 162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10191" h="1624052">
                <a:moveTo>
                  <a:pt x="1626244" y="1728"/>
                </a:moveTo>
                <a:cubicBezTo>
                  <a:pt x="1453471" y="12841"/>
                  <a:pt x="1223020" y="45648"/>
                  <a:pt x="1088082" y="179528"/>
                </a:cubicBezTo>
                <a:cubicBezTo>
                  <a:pt x="953144" y="313408"/>
                  <a:pt x="928273" y="657630"/>
                  <a:pt x="775344" y="754203"/>
                </a:cubicBezTo>
                <a:cubicBezTo>
                  <a:pt x="622415" y="850776"/>
                  <a:pt x="365240" y="619001"/>
                  <a:pt x="170507" y="758966"/>
                </a:cubicBezTo>
                <a:cubicBezTo>
                  <a:pt x="-24226" y="898931"/>
                  <a:pt x="-41160" y="1223045"/>
                  <a:pt x="64144" y="1365391"/>
                </a:cubicBezTo>
                <a:cubicBezTo>
                  <a:pt x="169448" y="1507737"/>
                  <a:pt x="644640" y="1667810"/>
                  <a:pt x="802332" y="1613041"/>
                </a:cubicBezTo>
                <a:cubicBezTo>
                  <a:pt x="960024" y="1558272"/>
                  <a:pt x="860011" y="1144728"/>
                  <a:pt x="1010294" y="1036778"/>
                </a:cubicBezTo>
                <a:cubicBezTo>
                  <a:pt x="1160577" y="928828"/>
                  <a:pt x="1500832" y="987036"/>
                  <a:pt x="1704032" y="965341"/>
                </a:cubicBezTo>
                <a:cubicBezTo>
                  <a:pt x="1907232" y="943646"/>
                  <a:pt x="2219705" y="618471"/>
                  <a:pt x="2289819" y="476390"/>
                </a:cubicBezTo>
                <a:cubicBezTo>
                  <a:pt x="2359933" y="334309"/>
                  <a:pt x="2235315" y="191963"/>
                  <a:pt x="2124719" y="112853"/>
                </a:cubicBezTo>
                <a:cubicBezTo>
                  <a:pt x="2014123" y="33743"/>
                  <a:pt x="1799017" y="-9385"/>
                  <a:pt x="1626244" y="172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楕円 184">
            <a:extLst>
              <a:ext uri="{FF2B5EF4-FFF2-40B4-BE49-F238E27FC236}">
                <a16:creationId xmlns:a16="http://schemas.microsoft.com/office/drawing/2014/main" id="{23AFC155-2627-4F65-AF5D-32E825A5E409}"/>
              </a:ext>
            </a:extLst>
          </p:cNvPr>
          <p:cNvSpPr/>
          <p:nvPr/>
        </p:nvSpPr>
        <p:spPr>
          <a:xfrm>
            <a:off x="6821282" y="5216749"/>
            <a:ext cx="92916" cy="929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楕円 185">
            <a:extLst>
              <a:ext uri="{FF2B5EF4-FFF2-40B4-BE49-F238E27FC236}">
                <a16:creationId xmlns:a16="http://schemas.microsoft.com/office/drawing/2014/main" id="{84D47760-2951-4614-87DE-BEC9ACBA4D35}"/>
              </a:ext>
            </a:extLst>
          </p:cNvPr>
          <p:cNvSpPr/>
          <p:nvPr/>
        </p:nvSpPr>
        <p:spPr>
          <a:xfrm>
            <a:off x="6932622" y="5106597"/>
            <a:ext cx="92916" cy="929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楕円 188">
            <a:extLst>
              <a:ext uri="{FF2B5EF4-FFF2-40B4-BE49-F238E27FC236}">
                <a16:creationId xmlns:a16="http://schemas.microsoft.com/office/drawing/2014/main" id="{851C72C1-9190-460D-89B6-572790FB76DC}"/>
              </a:ext>
            </a:extLst>
          </p:cNvPr>
          <p:cNvSpPr/>
          <p:nvPr/>
        </p:nvSpPr>
        <p:spPr>
          <a:xfrm>
            <a:off x="6890736" y="5344898"/>
            <a:ext cx="92916" cy="929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楕円 190">
            <a:extLst>
              <a:ext uri="{FF2B5EF4-FFF2-40B4-BE49-F238E27FC236}">
                <a16:creationId xmlns:a16="http://schemas.microsoft.com/office/drawing/2014/main" id="{D716B96C-E7D9-4A7A-942C-A11358205E3C}"/>
              </a:ext>
            </a:extLst>
          </p:cNvPr>
          <p:cNvSpPr/>
          <p:nvPr/>
        </p:nvSpPr>
        <p:spPr>
          <a:xfrm>
            <a:off x="7037127" y="5286804"/>
            <a:ext cx="92916" cy="929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楕円 192">
            <a:extLst>
              <a:ext uri="{FF2B5EF4-FFF2-40B4-BE49-F238E27FC236}">
                <a16:creationId xmlns:a16="http://schemas.microsoft.com/office/drawing/2014/main" id="{2795BD83-FC5F-4B90-8FD2-D3CE8E6B9AAB}"/>
              </a:ext>
            </a:extLst>
          </p:cNvPr>
          <p:cNvSpPr/>
          <p:nvPr/>
        </p:nvSpPr>
        <p:spPr>
          <a:xfrm>
            <a:off x="8068808" y="4442228"/>
            <a:ext cx="92916" cy="929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楕円 196">
            <a:extLst>
              <a:ext uri="{FF2B5EF4-FFF2-40B4-BE49-F238E27FC236}">
                <a16:creationId xmlns:a16="http://schemas.microsoft.com/office/drawing/2014/main" id="{C6228FEA-CE39-4AE2-AEA7-295A8E7BD531}"/>
              </a:ext>
            </a:extLst>
          </p:cNvPr>
          <p:cNvSpPr/>
          <p:nvPr/>
        </p:nvSpPr>
        <p:spPr>
          <a:xfrm>
            <a:off x="8131665" y="4224503"/>
            <a:ext cx="92916" cy="929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楕円 197">
            <a:extLst>
              <a:ext uri="{FF2B5EF4-FFF2-40B4-BE49-F238E27FC236}">
                <a16:creationId xmlns:a16="http://schemas.microsoft.com/office/drawing/2014/main" id="{51A608F9-B0AF-435C-A9E4-D82E0A791BE1}"/>
              </a:ext>
            </a:extLst>
          </p:cNvPr>
          <p:cNvSpPr/>
          <p:nvPr/>
        </p:nvSpPr>
        <p:spPr>
          <a:xfrm>
            <a:off x="7880655" y="4491557"/>
            <a:ext cx="92916" cy="929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矢印: 右 199">
            <a:extLst>
              <a:ext uri="{FF2B5EF4-FFF2-40B4-BE49-F238E27FC236}">
                <a16:creationId xmlns:a16="http://schemas.microsoft.com/office/drawing/2014/main" id="{AFEBA9C4-13AC-49A6-817D-50CE3C5EA723}"/>
              </a:ext>
            </a:extLst>
          </p:cNvPr>
          <p:cNvSpPr/>
          <p:nvPr/>
        </p:nvSpPr>
        <p:spPr>
          <a:xfrm>
            <a:off x="6039861" y="4620709"/>
            <a:ext cx="200632" cy="42491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19D1BB51-089A-4D54-ADF1-3CDA65B681AA}"/>
              </a:ext>
            </a:extLst>
          </p:cNvPr>
          <p:cNvSpPr/>
          <p:nvPr/>
        </p:nvSpPr>
        <p:spPr>
          <a:xfrm>
            <a:off x="6861175" y="5162550"/>
            <a:ext cx="234950" cy="244475"/>
          </a:xfrm>
          <a:custGeom>
            <a:avLst/>
            <a:gdLst>
              <a:gd name="connsiteX0" fmla="*/ 0 w 234950"/>
              <a:gd name="connsiteY0" fmla="*/ 101600 h 244475"/>
              <a:gd name="connsiteX1" fmla="*/ 101600 w 234950"/>
              <a:gd name="connsiteY1" fmla="*/ 0 h 244475"/>
              <a:gd name="connsiteX2" fmla="*/ 234950 w 234950"/>
              <a:gd name="connsiteY2" fmla="*/ 28575 h 244475"/>
              <a:gd name="connsiteX3" fmla="*/ 228600 w 234950"/>
              <a:gd name="connsiteY3" fmla="*/ 158750 h 244475"/>
              <a:gd name="connsiteX4" fmla="*/ 76200 w 234950"/>
              <a:gd name="connsiteY4" fmla="*/ 244475 h 244475"/>
              <a:gd name="connsiteX5" fmla="*/ 0 w 234950"/>
              <a:gd name="connsiteY5" fmla="*/ 101600 h 24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950" h="244475">
                <a:moveTo>
                  <a:pt x="0" y="101600"/>
                </a:moveTo>
                <a:lnTo>
                  <a:pt x="101600" y="0"/>
                </a:lnTo>
                <a:lnTo>
                  <a:pt x="234950" y="28575"/>
                </a:lnTo>
                <a:lnTo>
                  <a:pt x="228600" y="158750"/>
                </a:lnTo>
                <a:lnTo>
                  <a:pt x="76200" y="244475"/>
                </a:lnTo>
                <a:lnTo>
                  <a:pt x="0" y="1016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A8A392CF-6DB8-4379-9357-F1689DFFB103}"/>
              </a:ext>
            </a:extLst>
          </p:cNvPr>
          <p:cNvSpPr/>
          <p:nvPr/>
        </p:nvSpPr>
        <p:spPr>
          <a:xfrm>
            <a:off x="6946900" y="5156200"/>
            <a:ext cx="130175" cy="228600"/>
          </a:xfrm>
          <a:custGeom>
            <a:avLst/>
            <a:gdLst>
              <a:gd name="connsiteX0" fmla="*/ 34925 w 130175"/>
              <a:gd name="connsiteY0" fmla="*/ 0 h 228600"/>
              <a:gd name="connsiteX1" fmla="*/ 0 w 130175"/>
              <a:gd name="connsiteY1" fmla="*/ 228600 h 228600"/>
              <a:gd name="connsiteX2" fmla="*/ 130175 w 130175"/>
              <a:gd name="connsiteY2" fmla="*/ 4445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75" h="228600">
                <a:moveTo>
                  <a:pt x="34925" y="0"/>
                </a:moveTo>
                <a:lnTo>
                  <a:pt x="0" y="228600"/>
                </a:lnTo>
                <a:lnTo>
                  <a:pt x="130175" y="4445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ED7E7878-06D1-466B-A0AA-5A48BD8064D6}"/>
              </a:ext>
            </a:extLst>
          </p:cNvPr>
          <p:cNvSpPr/>
          <p:nvPr/>
        </p:nvSpPr>
        <p:spPr>
          <a:xfrm>
            <a:off x="6867525" y="5168900"/>
            <a:ext cx="219075" cy="165100"/>
          </a:xfrm>
          <a:custGeom>
            <a:avLst/>
            <a:gdLst>
              <a:gd name="connsiteX0" fmla="*/ 0 w 219075"/>
              <a:gd name="connsiteY0" fmla="*/ 88900 h 165100"/>
              <a:gd name="connsiteX1" fmla="*/ 219075 w 219075"/>
              <a:gd name="connsiteY1" fmla="*/ 165100 h 165100"/>
              <a:gd name="connsiteX2" fmla="*/ 120650 w 219075"/>
              <a:gd name="connsiteY2" fmla="*/ 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165100">
                <a:moveTo>
                  <a:pt x="0" y="88900"/>
                </a:moveTo>
                <a:lnTo>
                  <a:pt x="219075" y="165100"/>
                </a:lnTo>
                <a:lnTo>
                  <a:pt x="12065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7BAE3557-B8F4-4BCC-BB89-56B48A37D15F}"/>
              </a:ext>
            </a:extLst>
          </p:cNvPr>
          <p:cNvSpPr/>
          <p:nvPr/>
        </p:nvSpPr>
        <p:spPr>
          <a:xfrm>
            <a:off x="7096125" y="4940300"/>
            <a:ext cx="574675" cy="231775"/>
          </a:xfrm>
          <a:custGeom>
            <a:avLst/>
            <a:gdLst>
              <a:gd name="connsiteX0" fmla="*/ 0 w 574675"/>
              <a:gd name="connsiteY0" fmla="*/ 231775 h 231775"/>
              <a:gd name="connsiteX1" fmla="*/ 574675 w 574675"/>
              <a:gd name="connsiteY1" fmla="*/ 0 h 23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4675" h="231775">
                <a:moveTo>
                  <a:pt x="0" y="231775"/>
                </a:moveTo>
                <a:lnTo>
                  <a:pt x="574675" y="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楕円 186">
            <a:extLst>
              <a:ext uri="{FF2B5EF4-FFF2-40B4-BE49-F238E27FC236}">
                <a16:creationId xmlns:a16="http://schemas.microsoft.com/office/drawing/2014/main" id="{DF13CAC8-BD9D-4F4E-B3CB-BBD4BFB10130}"/>
              </a:ext>
            </a:extLst>
          </p:cNvPr>
          <p:cNvSpPr/>
          <p:nvPr/>
        </p:nvSpPr>
        <p:spPr>
          <a:xfrm>
            <a:off x="7052088" y="5138216"/>
            <a:ext cx="92916" cy="929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9CB99351-F468-4B64-9AA8-BB37B58882FE}"/>
              </a:ext>
            </a:extLst>
          </p:cNvPr>
          <p:cNvSpPr/>
          <p:nvPr/>
        </p:nvSpPr>
        <p:spPr>
          <a:xfrm>
            <a:off x="7524750" y="4591050"/>
            <a:ext cx="952500" cy="352425"/>
          </a:xfrm>
          <a:custGeom>
            <a:avLst/>
            <a:gdLst>
              <a:gd name="connsiteX0" fmla="*/ 0 w 952500"/>
              <a:gd name="connsiteY0" fmla="*/ 149225 h 352425"/>
              <a:gd name="connsiteX1" fmla="*/ 130175 w 952500"/>
              <a:gd name="connsiteY1" fmla="*/ 352425 h 352425"/>
              <a:gd name="connsiteX2" fmla="*/ 403225 w 952500"/>
              <a:gd name="connsiteY2" fmla="*/ 215900 h 352425"/>
              <a:gd name="connsiteX3" fmla="*/ 590550 w 952500"/>
              <a:gd name="connsiteY3" fmla="*/ 317500 h 352425"/>
              <a:gd name="connsiteX4" fmla="*/ 695325 w 952500"/>
              <a:gd name="connsiteY4" fmla="*/ 142875 h 352425"/>
              <a:gd name="connsiteX5" fmla="*/ 952500 w 952500"/>
              <a:gd name="connsiteY5" fmla="*/ 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2500" h="352425">
                <a:moveTo>
                  <a:pt x="0" y="149225"/>
                </a:moveTo>
                <a:lnTo>
                  <a:pt x="130175" y="352425"/>
                </a:lnTo>
                <a:lnTo>
                  <a:pt x="403225" y="215900"/>
                </a:lnTo>
                <a:lnTo>
                  <a:pt x="590550" y="317500"/>
                </a:lnTo>
                <a:lnTo>
                  <a:pt x="695325" y="142875"/>
                </a:lnTo>
                <a:lnTo>
                  <a:pt x="952500" y="0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780FFC84-1A19-4F36-912F-9020C4BF41DB}"/>
              </a:ext>
            </a:extLst>
          </p:cNvPr>
          <p:cNvSpPr/>
          <p:nvPr/>
        </p:nvSpPr>
        <p:spPr>
          <a:xfrm>
            <a:off x="7737475" y="4270375"/>
            <a:ext cx="441325" cy="266700"/>
          </a:xfrm>
          <a:custGeom>
            <a:avLst/>
            <a:gdLst>
              <a:gd name="connsiteX0" fmla="*/ 0 w 441325"/>
              <a:gd name="connsiteY0" fmla="*/ 190500 h 266700"/>
              <a:gd name="connsiteX1" fmla="*/ 187325 w 441325"/>
              <a:gd name="connsiteY1" fmla="*/ 266700 h 266700"/>
              <a:gd name="connsiteX2" fmla="*/ 365125 w 441325"/>
              <a:gd name="connsiteY2" fmla="*/ 219075 h 266700"/>
              <a:gd name="connsiteX3" fmla="*/ 441325 w 441325"/>
              <a:gd name="connsiteY3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325" h="266700">
                <a:moveTo>
                  <a:pt x="0" y="190500"/>
                </a:moveTo>
                <a:lnTo>
                  <a:pt x="187325" y="266700"/>
                </a:lnTo>
                <a:lnTo>
                  <a:pt x="365125" y="219075"/>
                </a:lnTo>
                <a:lnTo>
                  <a:pt x="441325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33D5F17B-0BE7-4439-BAA1-B95C2FF15B08}"/>
              </a:ext>
            </a:extLst>
          </p:cNvPr>
          <p:cNvSpPr/>
          <p:nvPr/>
        </p:nvSpPr>
        <p:spPr>
          <a:xfrm>
            <a:off x="7873998" y="4769124"/>
            <a:ext cx="92916" cy="929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楕円 194">
            <a:extLst>
              <a:ext uri="{FF2B5EF4-FFF2-40B4-BE49-F238E27FC236}">
                <a16:creationId xmlns:a16="http://schemas.microsoft.com/office/drawing/2014/main" id="{87727E77-362B-4C24-810A-58DE01B29A41}"/>
              </a:ext>
            </a:extLst>
          </p:cNvPr>
          <p:cNvSpPr/>
          <p:nvPr/>
        </p:nvSpPr>
        <p:spPr>
          <a:xfrm>
            <a:off x="8171730" y="4686411"/>
            <a:ext cx="92916" cy="929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4585C783-B225-4028-90BA-C6E0927EFE7C}"/>
              </a:ext>
            </a:extLst>
          </p:cNvPr>
          <p:cNvSpPr/>
          <p:nvPr/>
        </p:nvSpPr>
        <p:spPr>
          <a:xfrm>
            <a:off x="8051584" y="4864790"/>
            <a:ext cx="92916" cy="929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楕円 191">
            <a:extLst>
              <a:ext uri="{FF2B5EF4-FFF2-40B4-BE49-F238E27FC236}">
                <a16:creationId xmlns:a16="http://schemas.microsoft.com/office/drawing/2014/main" id="{52511A8F-739B-4A8A-9926-86480EE331F8}"/>
              </a:ext>
            </a:extLst>
          </p:cNvPr>
          <p:cNvSpPr/>
          <p:nvPr/>
        </p:nvSpPr>
        <p:spPr>
          <a:xfrm>
            <a:off x="7623722" y="4903739"/>
            <a:ext cx="92916" cy="929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64E6C3C2-2D5F-49A4-AA1C-BF00197B10B3}"/>
              </a:ext>
            </a:extLst>
          </p:cNvPr>
          <p:cNvSpPr/>
          <p:nvPr/>
        </p:nvSpPr>
        <p:spPr>
          <a:xfrm>
            <a:off x="8442085" y="4539263"/>
            <a:ext cx="92916" cy="929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5126790D-9E12-4031-BD08-78292764C66B}"/>
              </a:ext>
            </a:extLst>
          </p:cNvPr>
          <p:cNvSpPr/>
          <p:nvPr/>
        </p:nvSpPr>
        <p:spPr>
          <a:xfrm>
            <a:off x="7924800" y="4552950"/>
            <a:ext cx="3175" cy="260350"/>
          </a:xfrm>
          <a:custGeom>
            <a:avLst/>
            <a:gdLst>
              <a:gd name="connsiteX0" fmla="*/ 3175 w 3175"/>
              <a:gd name="connsiteY0" fmla="*/ 0 h 260350"/>
              <a:gd name="connsiteX1" fmla="*/ 0 w 3175"/>
              <a:gd name="connsiteY1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" h="260350">
                <a:moveTo>
                  <a:pt x="3175" y="0"/>
                </a:moveTo>
                <a:cubicBezTo>
                  <a:pt x="2117" y="86783"/>
                  <a:pt x="1058" y="173567"/>
                  <a:pt x="0" y="2603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リーフォーム: 図形 36">
            <a:extLst>
              <a:ext uri="{FF2B5EF4-FFF2-40B4-BE49-F238E27FC236}">
                <a16:creationId xmlns:a16="http://schemas.microsoft.com/office/drawing/2014/main" id="{9EF689C4-F0BF-4CBE-A0C8-C7089613A461}"/>
              </a:ext>
            </a:extLst>
          </p:cNvPr>
          <p:cNvSpPr/>
          <p:nvPr/>
        </p:nvSpPr>
        <p:spPr>
          <a:xfrm>
            <a:off x="7937500" y="4498975"/>
            <a:ext cx="285750" cy="295275"/>
          </a:xfrm>
          <a:custGeom>
            <a:avLst/>
            <a:gdLst>
              <a:gd name="connsiteX0" fmla="*/ 0 w 285750"/>
              <a:gd name="connsiteY0" fmla="*/ 295275 h 295275"/>
              <a:gd name="connsiteX1" fmla="*/ 285750 w 285750"/>
              <a:gd name="connsiteY1" fmla="*/ 225425 h 295275"/>
              <a:gd name="connsiteX2" fmla="*/ 193675 w 285750"/>
              <a:gd name="connsiteY2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95275">
                <a:moveTo>
                  <a:pt x="0" y="295275"/>
                </a:moveTo>
                <a:lnTo>
                  <a:pt x="285750" y="225425"/>
                </a:lnTo>
                <a:lnTo>
                  <a:pt x="193675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62A447B6-25D8-454A-BB92-CA782B2A76F0}"/>
              </a:ext>
            </a:extLst>
          </p:cNvPr>
          <p:cNvSpPr/>
          <p:nvPr/>
        </p:nvSpPr>
        <p:spPr>
          <a:xfrm>
            <a:off x="7521575" y="4473575"/>
            <a:ext cx="206375" cy="263525"/>
          </a:xfrm>
          <a:custGeom>
            <a:avLst/>
            <a:gdLst>
              <a:gd name="connsiteX0" fmla="*/ 0 w 206375"/>
              <a:gd name="connsiteY0" fmla="*/ 263525 h 263525"/>
              <a:gd name="connsiteX1" fmla="*/ 206375 w 206375"/>
              <a:gd name="connsiteY1" fmla="*/ 0 h 2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6375" h="263525">
                <a:moveTo>
                  <a:pt x="0" y="263525"/>
                </a:moveTo>
                <a:lnTo>
                  <a:pt x="206375" y="0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楕円 193">
            <a:extLst>
              <a:ext uri="{FF2B5EF4-FFF2-40B4-BE49-F238E27FC236}">
                <a16:creationId xmlns:a16="http://schemas.microsoft.com/office/drawing/2014/main" id="{653CDAFA-971D-4AD5-8D46-95845DCC5F77}"/>
              </a:ext>
            </a:extLst>
          </p:cNvPr>
          <p:cNvSpPr/>
          <p:nvPr/>
        </p:nvSpPr>
        <p:spPr>
          <a:xfrm>
            <a:off x="7695531" y="4416130"/>
            <a:ext cx="92916" cy="929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楕円 187">
            <a:extLst>
              <a:ext uri="{FF2B5EF4-FFF2-40B4-BE49-F238E27FC236}">
                <a16:creationId xmlns:a16="http://schemas.microsoft.com/office/drawing/2014/main" id="{E44BB1F6-59C8-4F53-BA80-643ACA3D8965}"/>
              </a:ext>
            </a:extLst>
          </p:cNvPr>
          <p:cNvSpPr/>
          <p:nvPr/>
        </p:nvSpPr>
        <p:spPr>
          <a:xfrm>
            <a:off x="7469255" y="4698473"/>
            <a:ext cx="92916" cy="929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フリーフォーム: 図形 47">
            <a:extLst>
              <a:ext uri="{FF2B5EF4-FFF2-40B4-BE49-F238E27FC236}">
                <a16:creationId xmlns:a16="http://schemas.microsoft.com/office/drawing/2014/main" id="{63FEC115-3AA8-4092-90E3-64A09CBE4F90}"/>
              </a:ext>
            </a:extLst>
          </p:cNvPr>
          <p:cNvSpPr/>
          <p:nvPr/>
        </p:nvSpPr>
        <p:spPr>
          <a:xfrm>
            <a:off x="7940675" y="4546600"/>
            <a:ext cx="276225" cy="177800"/>
          </a:xfrm>
          <a:custGeom>
            <a:avLst/>
            <a:gdLst>
              <a:gd name="connsiteX0" fmla="*/ 0 w 276225"/>
              <a:gd name="connsiteY0" fmla="*/ 0 h 177800"/>
              <a:gd name="connsiteX1" fmla="*/ 276225 w 276225"/>
              <a:gd name="connsiteY1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225" h="177800">
                <a:moveTo>
                  <a:pt x="0" y="0"/>
                </a:moveTo>
                <a:lnTo>
                  <a:pt x="276225" y="1778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7B820E30-CAEA-437F-93B1-114DFE66E1DB}"/>
              </a:ext>
            </a:extLst>
          </p:cNvPr>
          <p:cNvSpPr/>
          <p:nvPr/>
        </p:nvSpPr>
        <p:spPr>
          <a:xfrm>
            <a:off x="7915275" y="4502150"/>
            <a:ext cx="196850" cy="307975"/>
          </a:xfrm>
          <a:custGeom>
            <a:avLst/>
            <a:gdLst>
              <a:gd name="connsiteX0" fmla="*/ 0 w 196850"/>
              <a:gd name="connsiteY0" fmla="*/ 307975 h 307975"/>
              <a:gd name="connsiteX1" fmla="*/ 196850 w 196850"/>
              <a:gd name="connsiteY1" fmla="*/ 0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50" h="307975">
                <a:moveTo>
                  <a:pt x="0" y="307975"/>
                </a:moveTo>
                <a:lnTo>
                  <a:pt x="19685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コンテンツ プレースホルダー 2">
            <a:extLst>
              <a:ext uri="{FF2B5EF4-FFF2-40B4-BE49-F238E27FC236}">
                <a16:creationId xmlns:a16="http://schemas.microsoft.com/office/drawing/2014/main" id="{A9088B3D-D7D1-4C7B-A8CC-4566A06F5015}"/>
              </a:ext>
            </a:extLst>
          </p:cNvPr>
          <p:cNvSpPr txBox="1">
            <a:spLocks/>
          </p:cNvSpPr>
          <p:nvPr/>
        </p:nvSpPr>
        <p:spPr>
          <a:xfrm>
            <a:off x="7968975" y="5196863"/>
            <a:ext cx="2921954" cy="651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100" dirty="0"/>
              <a:t>リーマン多様体が均一という仮定により、</a:t>
            </a:r>
            <a:br>
              <a:rPr lang="en-US" altLang="ja-JP" sz="1100" dirty="0"/>
            </a:br>
            <a:r>
              <a:rPr lang="ja-JP" altLang="en-US" sz="1100" dirty="0"/>
              <a:t>データの濃淡にむらがあっても</a:t>
            </a:r>
            <a:br>
              <a:rPr lang="en-US" altLang="ja-JP" sz="1100" dirty="0"/>
            </a:br>
            <a:r>
              <a:rPr lang="ja-JP" altLang="en-US" sz="1100" dirty="0"/>
              <a:t>メンバーシップ関数のむらは小さくなる</a:t>
            </a:r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483B188D-ED61-4635-B0D4-453E18172DA3}"/>
              </a:ext>
            </a:extLst>
          </p:cNvPr>
          <p:cNvCxnSpPr>
            <a:cxnSpLocks/>
          </p:cNvCxnSpPr>
          <p:nvPr/>
        </p:nvCxnSpPr>
        <p:spPr>
          <a:xfrm>
            <a:off x="7235488" y="5311685"/>
            <a:ext cx="671855" cy="145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E99747DC-2D68-4337-85AA-A86E9ED4999D}"/>
              </a:ext>
            </a:extLst>
          </p:cNvPr>
          <p:cNvCxnSpPr>
            <a:cxnSpLocks/>
          </p:cNvCxnSpPr>
          <p:nvPr/>
        </p:nvCxnSpPr>
        <p:spPr>
          <a:xfrm>
            <a:off x="8268503" y="4848384"/>
            <a:ext cx="306910" cy="333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コンテンツ プレースホルダー 2">
            <a:extLst>
              <a:ext uri="{FF2B5EF4-FFF2-40B4-BE49-F238E27FC236}">
                <a16:creationId xmlns:a16="http://schemas.microsoft.com/office/drawing/2014/main" id="{4956C92C-5A7F-4C91-ACBA-10DAAF481A38}"/>
              </a:ext>
            </a:extLst>
          </p:cNvPr>
          <p:cNvSpPr txBox="1">
            <a:spLocks/>
          </p:cNvSpPr>
          <p:nvPr/>
        </p:nvSpPr>
        <p:spPr>
          <a:xfrm>
            <a:off x="10720186" y="1434662"/>
            <a:ext cx="1253072" cy="7468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100" dirty="0"/>
              <a:t>実はただの</a:t>
            </a:r>
            <a:br>
              <a:rPr lang="en-US" altLang="ja-JP" sz="1100" dirty="0"/>
            </a:br>
            <a:r>
              <a:rPr lang="ja-JP" altLang="en-US" sz="1100" dirty="0"/>
              <a:t>重み付きグラフ</a:t>
            </a:r>
            <a:br>
              <a:rPr lang="en-US" altLang="ja-JP" sz="1100" dirty="0"/>
            </a:br>
            <a:br>
              <a:rPr lang="en-US" altLang="ja-JP" sz="1100" dirty="0"/>
            </a:br>
            <a:r>
              <a:rPr lang="ja-JP" altLang="en-US" sz="1100" dirty="0"/>
              <a:t>重み＝つながってる確率のイメージ</a:t>
            </a:r>
            <a:endParaRPr lang="en-US" altLang="ja-JP" sz="1100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B84C2AFD-BCAF-4E1A-939F-BD8502A3000B}"/>
              </a:ext>
            </a:extLst>
          </p:cNvPr>
          <p:cNvCxnSpPr>
            <a:cxnSpLocks/>
          </p:cNvCxnSpPr>
          <p:nvPr/>
        </p:nvCxnSpPr>
        <p:spPr>
          <a:xfrm>
            <a:off x="4209118" y="1399839"/>
            <a:ext cx="384729" cy="53375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コンテンツ プレースホルダー 2">
            <a:extLst>
              <a:ext uri="{FF2B5EF4-FFF2-40B4-BE49-F238E27FC236}">
                <a16:creationId xmlns:a16="http://schemas.microsoft.com/office/drawing/2014/main" id="{2B6E1779-0665-429D-A495-E89E6FE699B8}"/>
              </a:ext>
            </a:extLst>
          </p:cNvPr>
          <p:cNvSpPr txBox="1">
            <a:spLocks/>
          </p:cNvSpPr>
          <p:nvPr/>
        </p:nvSpPr>
        <p:spPr>
          <a:xfrm>
            <a:off x="4200273" y="1617051"/>
            <a:ext cx="321115" cy="28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100" dirty="0"/>
              <a:t>d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9203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8D59D5-4BE0-41F1-856D-67DA3CED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5" y="295428"/>
            <a:ext cx="11262064" cy="805403"/>
          </a:xfrm>
        </p:spPr>
        <p:txBody>
          <a:bodyPr>
            <a:normAutofit/>
          </a:bodyPr>
          <a:lstStyle/>
          <a:p>
            <a:r>
              <a:rPr kumimoji="1" lang="en-US" altLang="ja-JP" sz="2800" b="1" dirty="0"/>
              <a:t>a</a:t>
            </a:r>
            <a:endParaRPr kumimoji="1" lang="ja-JP" altLang="en-US" sz="2800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EBED55-18CE-4B97-BC8C-EF64B8C6A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05" y="1319598"/>
            <a:ext cx="11439164" cy="4351338"/>
          </a:xfrm>
        </p:spPr>
        <p:txBody>
          <a:bodyPr>
            <a:normAutofit/>
          </a:bodyPr>
          <a:lstStyle/>
          <a:p>
            <a:r>
              <a:rPr kumimoji="1" lang="en-US" altLang="ja-JP" sz="1800" dirty="0"/>
              <a:t>a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0420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3327</TotalTime>
  <Words>704</Words>
  <Application>Microsoft Office PowerPoint</Application>
  <PresentationFormat>ワイド画面</PresentationFormat>
  <Paragraphs>84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Arial</vt:lpstr>
      <vt:lpstr>Segoe UI</vt:lpstr>
      <vt:lpstr>Wingdings</vt:lpstr>
      <vt:lpstr>Office テーマ</vt:lpstr>
      <vt:lpstr>メモ</vt:lpstr>
      <vt:lpstr>リーマン多様体(Riemannian manifold)</vt:lpstr>
      <vt:lpstr>単体複体(simplicial complex)</vt:lpstr>
      <vt:lpstr>ファジー/ファジィ理論(fuzzy theory)</vt:lpstr>
      <vt:lpstr>UMAP</vt:lpstr>
      <vt:lpstr>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代数トポロジー</dc:title>
  <cp:lastModifiedBy>水上 翔太</cp:lastModifiedBy>
  <cp:revision>226</cp:revision>
  <dcterms:created xsi:type="dcterms:W3CDTF">2021-05-01T13:19:26Z</dcterms:created>
  <dcterms:modified xsi:type="dcterms:W3CDTF">2021-06-27T15:30:51Z</dcterms:modified>
</cp:coreProperties>
</file>