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7" r:id="rId2"/>
    <p:sldId id="258" r:id="rId3"/>
    <p:sldId id="276" r:id="rId4"/>
    <p:sldId id="259" r:id="rId5"/>
    <p:sldId id="262" r:id="rId6"/>
    <p:sldId id="277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0" autoAdjust="0"/>
  </p:normalViewPr>
  <p:slideViewPr>
    <p:cSldViewPr>
      <p:cViewPr varScale="1">
        <p:scale>
          <a:sx n="73" d="100"/>
          <a:sy n="73" d="100"/>
        </p:scale>
        <p:origin x="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12B0E7D-7999-40E3-A236-B6C32896D7A4}" type="datetimeFigureOut">
              <a:rPr lang="zh-CN" altLang="en-US" smtClean="0"/>
              <a:pPr/>
              <a:t>2021/8/12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Consolas" pitchFamily="49" charset="0"/>
                <a:ea typeface="+mn-ea"/>
                <a:cs typeface="Consolas" pitchFamily="49" charset="0"/>
              </a:rPr>
              <a:t>Tera</a:t>
            </a:r>
            <a:r>
              <a:rPr lang="zh-CN" altLang="en-US" dirty="0" smtClean="0">
                <a:latin typeface="Consolas" pitchFamily="49" charset="0"/>
                <a:ea typeface="+mn-ea"/>
                <a:cs typeface="Consolas" pitchFamily="49" charset="0"/>
              </a:rPr>
              <a:t>的更新</a:t>
            </a:r>
            <a:r>
              <a:rPr lang="zh-CN" altLang="en-US" dirty="0" smtClean="0">
                <a:latin typeface="Consolas" pitchFamily="49" charset="0"/>
                <a:ea typeface="+mn-ea"/>
                <a:cs typeface="Consolas" pitchFamily="49" charset="0"/>
              </a:rPr>
              <a:t>系统设计和实现</a:t>
            </a:r>
            <a:endParaRPr lang="zh-CN" altLang="en-US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286000" y="4869160"/>
            <a:ext cx="5814392" cy="864096"/>
          </a:xfrm>
          <a:prstGeom prst="rect">
            <a:avLst/>
          </a:prstGeom>
        </p:spPr>
        <p:txBody>
          <a:bodyPr lIns="45720" rIns="246888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zh-CN" altLang="en-US" sz="3200" dirty="0"/>
              <a:t>苗雨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4. </a:t>
            </a:r>
            <a:r>
              <a:rPr lang="zh-CN" altLang="en-US" dirty="0" smtClean="0"/>
              <a:t>保证</a:t>
            </a:r>
            <a:r>
              <a:rPr lang="zh-CN" altLang="en-US" dirty="0"/>
              <a:t>文件下载的速度和正确性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389564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保证速度</a:t>
            </a:r>
            <a:r>
              <a:rPr lang="en-US" altLang="zh-CN" dirty="0"/>
              <a:t>: </a:t>
            </a:r>
            <a:r>
              <a:rPr lang="zh-CN" altLang="en-US" dirty="0"/>
              <a:t>文件数量不能太多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保证正确性</a:t>
            </a:r>
            <a:r>
              <a:rPr lang="en-US" altLang="zh-CN" dirty="0"/>
              <a:t>: </a:t>
            </a:r>
            <a:r>
              <a:rPr lang="zh-CN" altLang="en-US" dirty="0"/>
              <a:t>下载后对文件进行</a:t>
            </a:r>
            <a:r>
              <a:rPr lang="en-US" altLang="zh-CN" dirty="0"/>
              <a:t>Md5</a:t>
            </a:r>
            <a:r>
              <a:rPr lang="zh-CN" altLang="en-US" dirty="0"/>
              <a:t>校验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5. </a:t>
            </a:r>
            <a:r>
              <a:rPr lang="zh-CN" altLang="en-US" dirty="0" smtClean="0"/>
              <a:t>服务器</a:t>
            </a:r>
            <a:r>
              <a:rPr lang="zh-CN" altLang="en-US" dirty="0"/>
              <a:t>要放那些文件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3"/>
            <a:ext cx="8229600" cy="36076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多个</a:t>
            </a:r>
            <a:r>
              <a:rPr lang="en-US" altLang="zh-CN" dirty="0" err="1"/>
              <a:t>pck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dirty="0"/>
              <a:t>表示版本之间的更新内容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version.txt</a:t>
            </a:r>
            <a:r>
              <a:rPr lang="en-US" altLang="zh-CN" dirty="0"/>
              <a:t>, </a:t>
            </a:r>
            <a:r>
              <a:rPr lang="zh-CN" altLang="en-US" dirty="0"/>
              <a:t>表示版本信息 </a:t>
            </a:r>
            <a:r>
              <a:rPr lang="en-US" altLang="zh-CN" dirty="0" err="1"/>
              <a:t>pck</a:t>
            </a:r>
            <a:r>
              <a:rPr lang="zh-CN" altLang="en-US" dirty="0"/>
              <a:t>的更新顺序，</a:t>
            </a:r>
            <a:r>
              <a:rPr lang="en-US" altLang="zh-CN" dirty="0"/>
              <a:t>md5</a:t>
            </a:r>
            <a:r>
              <a:rPr lang="zh-CN" altLang="en-US" dirty="0"/>
              <a:t>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6. </a:t>
            </a:r>
            <a:r>
              <a:rPr lang="zh-CN" altLang="en-US" dirty="0"/>
              <a:t>更新的连续性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5"/>
            <a:ext cx="8229600" cy="40396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严格保证更新顺序</a:t>
            </a:r>
            <a:r>
              <a:rPr lang="en-US" altLang="zh-CN" dirty="0"/>
              <a:t>, </a:t>
            </a:r>
            <a:r>
              <a:rPr lang="zh-CN" altLang="en-US" dirty="0"/>
              <a:t>每个更新的</a:t>
            </a:r>
            <a:r>
              <a:rPr lang="en-US" altLang="zh-CN" dirty="0" err="1" smtClean="0"/>
              <a:t>pck</a:t>
            </a:r>
            <a:r>
              <a:rPr lang="en-US" altLang="zh-CN" dirty="0" smtClean="0"/>
              <a:t> </a:t>
            </a:r>
          </a:p>
          <a:p>
            <a:pPr marL="34798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下载 </a:t>
            </a:r>
            <a:r>
              <a:rPr lang="en-US" altLang="zh-CN" dirty="0"/>
              <a:t>+ </a:t>
            </a:r>
            <a:r>
              <a:rPr lang="zh-CN" altLang="en-US" dirty="0"/>
              <a:t>写入更新目录 </a:t>
            </a:r>
            <a:r>
              <a:rPr lang="en-US" altLang="zh-CN" dirty="0"/>
              <a:t>+ </a:t>
            </a:r>
            <a:r>
              <a:rPr lang="zh-CN" altLang="en-US" dirty="0"/>
              <a:t>更新本地版本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/>
              <a:t>中间出错，本地版本号为上次正确更新的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断线续传支持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7.</a:t>
            </a:r>
            <a:r>
              <a:rPr lang="zh-CN" altLang="en-US" dirty="0"/>
              <a:t>更新过程的</a:t>
            </a:r>
            <a:r>
              <a:rPr lang="zh-CN" altLang="en-US" dirty="0" smtClean="0"/>
              <a:t>错误</a:t>
            </a:r>
            <a:r>
              <a:rPr lang="zh-CN" altLang="en-US" dirty="0"/>
              <a:t>和</a:t>
            </a:r>
            <a:r>
              <a:rPr lang="zh-CN" altLang="en-US" dirty="0" smtClean="0"/>
              <a:t>进度</a:t>
            </a:r>
            <a:r>
              <a:rPr lang="zh-CN" altLang="en-US" dirty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UpdateRetCode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600" dirty="0" err="1" smtClean="0"/>
              <a:t>foreach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(</a:t>
            </a:r>
            <a:r>
              <a:rPr lang="en-US" altLang="zh-CN" sz="2600" dirty="0" err="1"/>
              <a:t>var</a:t>
            </a:r>
            <a:r>
              <a:rPr lang="en-US" altLang="zh-CN" sz="2600" dirty="0"/>
              <a:t> item </a:t>
            </a:r>
            <a:r>
              <a:rPr lang="en-US" altLang="zh-CN" sz="2600" dirty="0" smtClean="0"/>
              <a:t>in Patcher.UpdateCoroutinePhase1())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smtClean="0"/>
              <a:t>{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smtClean="0"/>
              <a:t>    if </a:t>
            </a:r>
            <a:r>
              <a:rPr lang="en-US" altLang="zh-CN" sz="2600" dirty="0"/>
              <a:t>(item is </a:t>
            </a:r>
            <a:r>
              <a:rPr lang="en-US" altLang="zh-CN" sz="2600" dirty="0" err="1"/>
              <a:t>UpdateRetCode</a:t>
            </a:r>
            <a:r>
              <a:rPr lang="en-US" altLang="zh-CN" sz="2600" dirty="0"/>
              <a:t>)</a:t>
            </a:r>
          </a:p>
          <a:p>
            <a:pPr marL="0" indent="0">
              <a:buNone/>
            </a:pPr>
            <a:r>
              <a:rPr lang="en-US" altLang="zh-CN" sz="2600" dirty="0"/>
              <a:t>                </a:t>
            </a:r>
            <a:r>
              <a:rPr lang="en-US" altLang="zh-CN" sz="2600" dirty="0" smtClean="0"/>
              <a:t>{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             </a:t>
            </a:r>
            <a:r>
              <a:rPr lang="en-US" altLang="zh-CN" sz="2600" dirty="0" err="1"/>
              <a:t>retCode</a:t>
            </a:r>
            <a:r>
              <a:rPr lang="en-US" altLang="zh-CN" sz="2600" dirty="0"/>
              <a:t> = (</a:t>
            </a:r>
            <a:r>
              <a:rPr lang="en-US" altLang="zh-CN" sz="2600" dirty="0" err="1"/>
              <a:t>UpdateRetCode</a:t>
            </a:r>
            <a:r>
              <a:rPr lang="en-US" altLang="zh-CN" sz="2600" dirty="0"/>
              <a:t>)item;</a:t>
            </a:r>
          </a:p>
          <a:p>
            <a:pPr marL="0" indent="0">
              <a:buNone/>
            </a:pPr>
            <a:r>
              <a:rPr lang="en-US" altLang="zh-CN" sz="2600" dirty="0"/>
              <a:t>                   break;</a:t>
            </a:r>
          </a:p>
          <a:p>
            <a:pPr marL="0" indent="0">
              <a:buNone/>
            </a:pPr>
            <a:r>
              <a:rPr lang="en-US" altLang="zh-CN" sz="2600" dirty="0"/>
              <a:t>               </a:t>
            </a:r>
            <a:r>
              <a:rPr lang="en-US" altLang="zh-CN" sz="2600" dirty="0" smtClean="0"/>
              <a:t> }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下载进度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所有已下载文件大小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所有文件的总大小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下载库支持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8. </a:t>
            </a:r>
            <a:r>
              <a:rPr lang="zh-CN" altLang="en-US" dirty="0"/>
              <a:t>更新工具的制作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资源</a:t>
            </a:r>
            <a:r>
              <a:rPr lang="zh-CN" altLang="en-US" dirty="0"/>
              <a:t>对比差异，找出差异列表，生成文件列表，产生</a:t>
            </a:r>
            <a:r>
              <a:rPr lang="en-US" altLang="zh-CN" dirty="0" err="1"/>
              <a:t>pck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HobaPackToolsCommand.exe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Windows </a:t>
            </a:r>
            <a:r>
              <a:rPr lang="en-US" altLang="zh-CN" dirty="0"/>
              <a:t>1.0.0.0 1.0.0.0 1.0.0.1 </a:t>
            </a:r>
            <a:r>
              <a:rPr lang="en-US" altLang="zh-CN" dirty="0" smtClean="0"/>
              <a:t>	"../</a:t>
            </a:r>
            <a:r>
              <a:rPr lang="en-US" altLang="zh-CN" dirty="0" err="1" smtClean="0"/>
              <a:t>LastVersion</a:t>
            </a:r>
            <a:r>
              <a:rPr lang="en-US" altLang="zh-CN" dirty="0"/>
              <a:t>" </a:t>
            </a:r>
            <a:r>
              <a:rPr lang="en-US" altLang="zh-CN" dirty="0" smtClean="0"/>
              <a:t>"../</a:t>
            </a:r>
            <a:r>
              <a:rPr lang="en-US" altLang="zh-CN" dirty="0" err="1" smtClean="0"/>
              <a:t>NextVersion</a:t>
            </a:r>
            <a:r>
              <a:rPr lang="en-US" altLang="zh-CN" dirty="0"/>
              <a:t>" </a:t>
            </a:r>
            <a:r>
              <a:rPr lang="en-US" altLang="zh-CN" dirty="0" smtClean="0"/>
              <a:t>	"../</a:t>
            </a:r>
            <a:r>
              <a:rPr lang="en-US" altLang="zh-CN" dirty="0" err="1" smtClean="0"/>
              <a:t>JupGenerate</a:t>
            </a:r>
            <a:r>
              <a:rPr lang="en-US" altLang="zh-CN" dirty="0"/>
              <a:t>" 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exe</a:t>
            </a:r>
            <a:r>
              <a:rPr lang="zh-CN" altLang="en-US" dirty="0"/>
              <a:t>工具通过命令行访问，便于自动打包系统使用</a:t>
            </a:r>
          </a:p>
        </p:txBody>
      </p:sp>
    </p:spTree>
    <p:extLst>
      <p:ext uri="{BB962C8B-B14F-4D97-AF65-F5344CB8AC3E}">
        <p14:creationId xmlns:p14="http://schemas.microsoft.com/office/powerpoint/2010/main" val="38835773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再看更新系统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服务器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基础资源 </a:t>
            </a:r>
            <a:r>
              <a:rPr lang="en-US" altLang="zh-CN" dirty="0"/>
              <a:t>+) </a:t>
            </a:r>
            <a:r>
              <a:rPr lang="zh-CN" altLang="en-US" dirty="0"/>
              <a:t>更新资源</a:t>
            </a:r>
            <a:r>
              <a:rPr lang="en-US" altLang="zh-CN" dirty="0"/>
              <a:t>1 (1.0.0.0-1.0.0.1.pck, version.txt)</a:t>
            </a:r>
          </a:p>
          <a:p>
            <a:pPr>
              <a:buNone/>
            </a:pPr>
            <a:r>
              <a:rPr lang="zh-CN" altLang="en-US" dirty="0" smtClean="0"/>
              <a:t>客户端</a:t>
            </a:r>
            <a:r>
              <a:rPr lang="zh-CN" altLang="en-US" dirty="0"/>
              <a:t>：运行更新系统，下载</a:t>
            </a:r>
            <a:r>
              <a:rPr lang="en-US" altLang="zh-CN" dirty="0"/>
              <a:t>version.txt</a:t>
            </a:r>
            <a:r>
              <a:rPr lang="zh-CN" altLang="en-US" dirty="0"/>
              <a:t>， 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pck</a:t>
            </a:r>
            <a:r>
              <a:rPr lang="zh-CN" altLang="en-US" dirty="0" smtClean="0"/>
              <a:t>，</a:t>
            </a:r>
            <a:r>
              <a:rPr lang="zh-CN" altLang="en-US" dirty="0"/>
              <a:t>解压到更新目录</a:t>
            </a:r>
          </a:p>
          <a:p>
            <a:pPr>
              <a:buNone/>
            </a:pPr>
            <a:r>
              <a:rPr lang="zh-CN" altLang="en-US" dirty="0" smtClean="0"/>
              <a:t>本地</a:t>
            </a:r>
            <a:r>
              <a:rPr lang="zh-CN" altLang="en-US" dirty="0"/>
              <a:t>：基础资源</a:t>
            </a:r>
            <a:r>
              <a:rPr lang="en-US" altLang="zh-CN" dirty="0"/>
              <a:t>(</a:t>
            </a:r>
            <a:r>
              <a:rPr lang="en-US" altLang="zh-CN" dirty="0" err="1"/>
              <a:t>apk</a:t>
            </a:r>
            <a:r>
              <a:rPr lang="zh-CN" altLang="en-US" dirty="0"/>
              <a:t>，</a:t>
            </a:r>
            <a:r>
              <a:rPr lang="en-US" altLang="zh-CN" dirty="0" err="1"/>
              <a:t>ipa</a:t>
            </a:r>
            <a:r>
              <a:rPr lang="en-US" altLang="zh-CN" dirty="0"/>
              <a:t>) + </a:t>
            </a:r>
            <a:r>
              <a:rPr lang="zh-CN" altLang="en-US" dirty="0"/>
              <a:t>更新资源</a:t>
            </a:r>
            <a:r>
              <a:rPr lang="en-US" altLang="zh-CN" dirty="0"/>
              <a:t>1 (</a:t>
            </a:r>
            <a:r>
              <a:rPr lang="zh-CN" altLang="en-US" dirty="0"/>
              <a:t>更新目录</a:t>
            </a:r>
            <a:r>
              <a:rPr lang="en-US" altLang="zh-CN" dirty="0"/>
              <a:t>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 smtClean="0"/>
              <a:t>服务器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基础资源 </a:t>
            </a:r>
            <a:r>
              <a:rPr lang="en-US" altLang="zh-CN" dirty="0"/>
              <a:t>+) </a:t>
            </a:r>
            <a:r>
              <a:rPr lang="zh-CN" altLang="en-US" dirty="0"/>
              <a:t>更新资源</a:t>
            </a:r>
            <a:r>
              <a:rPr lang="en-US" altLang="zh-CN" dirty="0"/>
              <a:t>2 (1.0.0.0-1.0.0.1.pck, 1.0.0.1-1.0.0.2.pck, version.txt)</a:t>
            </a:r>
          </a:p>
          <a:p>
            <a:pPr>
              <a:buNone/>
            </a:pPr>
            <a:r>
              <a:rPr lang="zh-CN" altLang="en-US" dirty="0" smtClean="0"/>
              <a:t>客户端</a:t>
            </a:r>
            <a:r>
              <a:rPr lang="zh-CN" altLang="en-US" dirty="0"/>
              <a:t>：运行更新系统，下载</a:t>
            </a:r>
            <a:r>
              <a:rPr lang="en-US" altLang="zh-CN" dirty="0"/>
              <a:t>version.txt</a:t>
            </a:r>
            <a:r>
              <a:rPr lang="zh-CN" altLang="en-US" dirty="0"/>
              <a:t>， 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pck</a:t>
            </a:r>
            <a:r>
              <a:rPr lang="zh-CN" altLang="en-US" dirty="0" smtClean="0"/>
              <a:t>，</a:t>
            </a:r>
            <a:r>
              <a:rPr lang="zh-CN" altLang="en-US" dirty="0"/>
              <a:t>解压到更新目录</a:t>
            </a:r>
          </a:p>
          <a:p>
            <a:pPr>
              <a:buNone/>
            </a:pPr>
            <a:r>
              <a:rPr lang="zh-CN" altLang="en-US" dirty="0" smtClean="0"/>
              <a:t>本地</a:t>
            </a:r>
            <a:r>
              <a:rPr lang="zh-CN" altLang="en-US" dirty="0"/>
              <a:t>：基础资源</a:t>
            </a:r>
            <a:r>
              <a:rPr lang="en-US" altLang="zh-CN" dirty="0"/>
              <a:t>(</a:t>
            </a:r>
            <a:r>
              <a:rPr lang="en-US" altLang="zh-CN" dirty="0" err="1"/>
              <a:t>apk</a:t>
            </a:r>
            <a:r>
              <a:rPr lang="zh-CN" altLang="en-US" dirty="0"/>
              <a:t>，</a:t>
            </a:r>
            <a:r>
              <a:rPr lang="en-US" altLang="zh-CN" dirty="0" err="1"/>
              <a:t>ipa</a:t>
            </a:r>
            <a:r>
              <a:rPr lang="en-US" altLang="zh-CN" dirty="0"/>
              <a:t>) + </a:t>
            </a:r>
            <a:r>
              <a:rPr lang="zh-CN" altLang="en-US" dirty="0"/>
              <a:t>更新资源</a:t>
            </a:r>
            <a:r>
              <a:rPr lang="en-US" altLang="zh-CN" dirty="0"/>
              <a:t>2 (</a:t>
            </a:r>
            <a:r>
              <a:rPr lang="zh-CN" altLang="en-US" dirty="0"/>
              <a:t>更新目录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更新系统组成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更新入口		</a:t>
            </a:r>
            <a:r>
              <a:rPr lang="en-US" altLang="zh-CN" dirty="0" err="1" smtClean="0"/>
              <a:t>GameUpdateMan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文件</a:t>
            </a:r>
            <a:r>
              <a:rPr lang="zh-CN" altLang="en-US" dirty="0"/>
              <a:t>下载		</a:t>
            </a:r>
            <a:r>
              <a:rPr lang="en-US" altLang="zh-CN" dirty="0" err="1"/>
              <a:t>FileDownloaderEx</a:t>
            </a:r>
            <a:r>
              <a:rPr lang="en-US" altLang="zh-CN" dirty="0"/>
              <a:t>	</a:t>
            </a:r>
            <a:r>
              <a:rPr lang="en-US" altLang="zh-CN" dirty="0" err="1"/>
              <a:t>FileDownloaderMan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更新过程</a:t>
            </a:r>
            <a:r>
              <a:rPr lang="zh-CN" altLang="en-US" dirty="0"/>
              <a:t>		</a:t>
            </a:r>
            <a:r>
              <a:rPr lang="en-US" altLang="zh-CN" dirty="0" err="1"/>
              <a:t>Patcher</a:t>
            </a:r>
            <a:r>
              <a:rPr lang="en-US" altLang="zh-CN" dirty="0"/>
              <a:t>	Patcher2 </a:t>
            </a:r>
            <a:r>
              <a:rPr lang="en-US" altLang="zh-CN" dirty="0" smtClean="0"/>
              <a:t>					Patcher3 </a:t>
            </a:r>
            <a:r>
              <a:rPr lang="en-US" altLang="zh-CN" dirty="0"/>
              <a:t>Patcher4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更新</a:t>
            </a:r>
            <a:r>
              <a:rPr lang="zh-CN" altLang="en-US" dirty="0"/>
              <a:t>错误提示	</a:t>
            </a:r>
            <a:r>
              <a:rPr lang="en-US" altLang="zh-CN" dirty="0" err="1" smtClean="0"/>
              <a:t>UpdateLog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版本</a:t>
            </a:r>
            <a:r>
              <a:rPr lang="en-US" altLang="zh-CN" dirty="0" smtClean="0"/>
              <a:t>	</a:t>
            </a:r>
            <a:r>
              <a:rPr lang="zh-CN" altLang="en-US" dirty="0"/>
              <a:t>		</a:t>
            </a:r>
            <a:r>
              <a:rPr lang="en-US" altLang="zh-CN" dirty="0" err="1"/>
              <a:t>VersionMan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更新的几个目录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UnityProject</a:t>
            </a:r>
            <a:r>
              <a:rPr lang="en-US" altLang="zh-CN" dirty="0" smtClean="0"/>
              <a:t>\Library\Caches\</a:t>
            </a:r>
            <a:r>
              <a:rPr lang="en-US" altLang="zh-CN" dirty="0" err="1" smtClean="0"/>
              <a:t>updateres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AssetBundles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Audio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Video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package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patcher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temp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更新流程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117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GameUpdateMan.UpdateRoutine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目录</a:t>
            </a:r>
            <a:r>
              <a:rPr lang="zh-CN" altLang="en-US" dirty="0"/>
              <a:t>设置，基础版本</a:t>
            </a:r>
            <a:r>
              <a:rPr lang="zh-CN" altLang="en-US" dirty="0" smtClean="0"/>
              <a:t>设置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UpdateCoroutinePhase1 </a:t>
            </a:r>
            <a:r>
              <a:rPr lang="zh-CN" altLang="en-US" dirty="0" smtClean="0"/>
              <a:t>第一阶段更新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取得</a:t>
            </a:r>
            <a:r>
              <a:rPr lang="zh-CN" altLang="en-US" dirty="0"/>
              <a:t>本地版本和服务器版本，下载服务器版本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UpdateCoroutinePhase2 </a:t>
            </a:r>
            <a:r>
              <a:rPr lang="zh-CN" altLang="en-US" dirty="0"/>
              <a:t>第二阶段更新</a:t>
            </a:r>
          </a:p>
          <a:p>
            <a:pPr>
              <a:buNone/>
            </a:pPr>
            <a:r>
              <a:rPr lang="zh-CN" altLang="en-US" dirty="0"/>
              <a:t>		计算当前版本到最新版本的下载大小，</a:t>
            </a:r>
            <a:r>
              <a:rPr lang="zh-CN" altLang="en-US" dirty="0" smtClean="0"/>
              <a:t>检查空间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/>
              <a:t>while(</a:t>
            </a:r>
            <a:r>
              <a:rPr lang="zh-CN" altLang="en-US" dirty="0"/>
              <a:t>本地版本没有到最新版本</a:t>
            </a:r>
            <a:r>
              <a:rPr lang="en-US" altLang="zh-CN" dirty="0"/>
              <a:t>)  (0-2)</a:t>
            </a:r>
          </a:p>
          <a:p>
            <a:pPr>
              <a:buNone/>
            </a:pPr>
            <a:r>
              <a:rPr lang="en-US" altLang="zh-CN" dirty="0"/>
              <a:t>		{</a:t>
            </a:r>
          </a:p>
          <a:p>
            <a:pPr>
              <a:buNone/>
            </a:pPr>
            <a:r>
              <a:rPr lang="en-US" altLang="zh-CN" dirty="0"/>
              <a:t>			</a:t>
            </a:r>
            <a:r>
              <a:rPr lang="zh-CN" altLang="en-US" dirty="0"/>
              <a:t>找到下载版本跳转</a:t>
            </a:r>
            <a:r>
              <a:rPr lang="en-US" altLang="zh-CN" dirty="0"/>
              <a:t>pair  (0-1, 1-2)</a:t>
            </a:r>
          </a:p>
          <a:p>
            <a:pPr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UpdateAutoCoroutine</a:t>
            </a:r>
            <a:r>
              <a:rPr lang="en-US" altLang="zh-CN" dirty="0"/>
              <a:t>(</a:t>
            </a:r>
            <a:r>
              <a:rPr lang="en-US" altLang="zh-CN" dirty="0" err="1"/>
              <a:t>verBegin</a:t>
            </a:r>
            <a:r>
              <a:rPr lang="en-US" altLang="zh-CN" dirty="0"/>
              <a:t>, </a:t>
            </a:r>
            <a:r>
              <a:rPr lang="en-US" altLang="zh-CN" dirty="0" err="1"/>
              <a:t>verLatest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		}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更新流程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UpdateAutoCoroutine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下载对应的</a:t>
            </a:r>
            <a:r>
              <a:rPr lang="en-US" altLang="zh-CN" dirty="0" err="1" smtClean="0"/>
              <a:t>jup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比较</a:t>
            </a:r>
          </a:p>
          <a:p>
            <a:pPr>
              <a:buNone/>
            </a:pPr>
            <a:r>
              <a:rPr lang="zh-CN" altLang="en-US" dirty="0" smtClean="0"/>
              <a:t>		断线自动重连</a:t>
            </a:r>
          </a:p>
          <a:p>
            <a:pPr>
              <a:buNone/>
            </a:pPr>
            <a:r>
              <a:rPr lang="zh-CN" altLang="en-US" dirty="0" smtClean="0"/>
              <a:t>		下载成功后， 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UpdateFileFromPackCoroutine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DoUpdateFrom7zCoroutine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写本地版本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41836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游戏</a:t>
            </a:r>
            <a:r>
              <a:rPr lang="en-US" altLang="zh-CN" dirty="0"/>
              <a:t>app</a:t>
            </a:r>
            <a:r>
              <a:rPr lang="zh-CN" altLang="en-US" dirty="0"/>
              <a:t>版本不变的情况下</a:t>
            </a:r>
            <a:r>
              <a:rPr lang="en-US" altLang="zh-CN" dirty="0"/>
              <a:t>, </a:t>
            </a:r>
            <a:r>
              <a:rPr lang="zh-CN" altLang="en-US" dirty="0"/>
              <a:t>实现游戏资源的下载，更新，版本管理等 </a:t>
            </a:r>
            <a:r>
              <a:rPr lang="en-US" altLang="zh-CN" dirty="0"/>
              <a:t>(</a:t>
            </a:r>
            <a:r>
              <a:rPr lang="zh-CN" altLang="en-US" dirty="0"/>
              <a:t>区分</a:t>
            </a:r>
            <a:r>
              <a:rPr lang="en-US" altLang="zh-CN" dirty="0"/>
              <a:t>app</a:t>
            </a:r>
            <a:r>
              <a:rPr lang="zh-CN" altLang="en-US" dirty="0"/>
              <a:t>版本和资源版本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游戏</a:t>
            </a:r>
            <a:r>
              <a:rPr lang="zh-CN" altLang="en-US" dirty="0"/>
              <a:t>资源分为基础资源</a:t>
            </a:r>
            <a:r>
              <a:rPr lang="en-US" altLang="zh-CN" dirty="0"/>
              <a:t>(</a:t>
            </a:r>
            <a:r>
              <a:rPr lang="zh-CN" altLang="en-US" dirty="0"/>
              <a:t>包含在</a:t>
            </a:r>
            <a:r>
              <a:rPr lang="en-US" altLang="zh-CN" dirty="0" err="1" smtClean="0"/>
              <a:t>ipa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apk</a:t>
            </a:r>
            <a:r>
              <a:rPr lang="zh-CN" altLang="en-US" dirty="0"/>
              <a:t>中的资源，不可改动</a:t>
            </a:r>
            <a:r>
              <a:rPr lang="en-US" altLang="zh-CN" dirty="0"/>
              <a:t>)</a:t>
            </a:r>
            <a:r>
              <a:rPr lang="zh-CN" altLang="en-US" dirty="0"/>
              <a:t>和更新资源</a:t>
            </a:r>
            <a:r>
              <a:rPr lang="en-US" altLang="zh-CN" dirty="0"/>
              <a:t>(</a:t>
            </a:r>
            <a:r>
              <a:rPr lang="zh-CN" altLang="en-US" dirty="0"/>
              <a:t>下载到设备上供游戏使用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</a:t>
            </a:r>
            <a:r>
              <a:rPr lang="zh-CN" altLang="en-US" dirty="0"/>
              <a:t>客户端资源和</a:t>
            </a:r>
            <a:r>
              <a:rPr lang="en-US" altLang="zh-CN" dirty="0"/>
              <a:t>CDN</a:t>
            </a:r>
            <a:r>
              <a:rPr lang="zh-CN" altLang="en-US" dirty="0"/>
              <a:t>服务器资源的一致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客户端</a:t>
            </a:r>
            <a:r>
              <a:rPr lang="zh-CN" altLang="en-US" dirty="0"/>
              <a:t>查找资源时，先找更新目录下的文件，再去基础资源中找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更新流程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DoUpdateFrom7zCoroutine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SevenZReader</a:t>
            </a:r>
            <a:r>
              <a:rPr lang="zh-CN" altLang="en-US" dirty="0" smtClean="0"/>
              <a:t>读取</a:t>
            </a:r>
            <a:r>
              <a:rPr lang="en-US" altLang="zh-CN" dirty="0" err="1" smtClean="0"/>
              <a:t>jup</a:t>
            </a:r>
            <a:r>
              <a:rPr lang="zh-CN" altLang="en-US" dirty="0" smtClean="0"/>
              <a:t>包</a:t>
            </a:r>
          </a:p>
          <a:p>
            <a:pPr>
              <a:buNone/>
            </a:pPr>
            <a:r>
              <a:rPr lang="zh-CN" altLang="en-US" dirty="0" smtClean="0"/>
              <a:t>		找到</a:t>
            </a:r>
            <a:r>
              <a:rPr lang="en-US" altLang="zh-CN" dirty="0" smtClean="0"/>
              <a:t>inc</a:t>
            </a:r>
            <a:r>
              <a:rPr lang="zh-CN" altLang="en-US" dirty="0" smtClean="0"/>
              <a:t>文件，写到磁盘，读取文件列表</a:t>
            </a:r>
          </a:p>
          <a:p>
            <a:pPr>
              <a:buNone/>
            </a:pPr>
            <a:r>
              <a:rPr lang="zh-CN" altLang="en-US" dirty="0" smtClean="0"/>
              <a:t>		对文件列表中的每个文件</a:t>
            </a:r>
          </a:p>
          <a:p>
            <a:pPr>
              <a:buNone/>
            </a:pPr>
            <a:r>
              <a:rPr lang="zh-CN" altLang="en-US" dirty="0" smtClean="0"/>
              <a:t>			解压文件内容，比较</a:t>
            </a:r>
            <a:r>
              <a:rPr lang="en-US" altLang="zh-CN" dirty="0" smtClean="0"/>
              <a:t>inc</a:t>
            </a:r>
            <a:r>
              <a:rPr lang="zh-CN" altLang="en-US" dirty="0" smtClean="0"/>
              <a:t>文件中的</a:t>
            </a:r>
            <a:r>
              <a:rPr lang="en-US" altLang="zh-CN" dirty="0" smtClean="0"/>
              <a:t>md5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如果用</a:t>
            </a:r>
            <a:r>
              <a:rPr lang="en-US" altLang="zh-CN" dirty="0" err="1" smtClean="0"/>
              <a:t>pck</a:t>
            </a:r>
            <a:r>
              <a:rPr lang="zh-CN" altLang="en-US" dirty="0" smtClean="0"/>
              <a:t>，将压缩内容写入</a:t>
            </a:r>
            <a:r>
              <a:rPr lang="en-US" altLang="zh-CN" dirty="0" err="1" smtClean="0"/>
              <a:t>pck</a:t>
            </a:r>
            <a:r>
              <a:rPr lang="zh-CN" altLang="en-US" dirty="0" smtClean="0"/>
              <a:t>，否则直接解压到磁盘上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AssetBundles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更新过程中的几个问题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网络自动重连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如果在下载过程中网络不稳定，中断时，自动尝试重连，</a:t>
            </a:r>
          </a:p>
          <a:p>
            <a:pPr>
              <a:buNone/>
            </a:pPr>
            <a:r>
              <a:rPr lang="en-US" altLang="zh-CN" dirty="0" smtClean="0"/>
              <a:t>	     </a:t>
            </a:r>
            <a:r>
              <a:rPr lang="zh-CN" altLang="en-US" dirty="0" smtClean="0"/>
              <a:t>如果尝试多次后仍不能连接，则停止自动重连，弹</a:t>
            </a:r>
            <a:r>
              <a:rPr lang="en-US" altLang="zh-CN" dirty="0" err="1" smtClean="0"/>
              <a:t>MessageBox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提供清空整个更新目录，再重新下载的功能</a:t>
            </a:r>
          </a:p>
          <a:p>
            <a:pPr>
              <a:buNone/>
            </a:pPr>
            <a:r>
              <a:rPr lang="en-US" altLang="zh-CN" dirty="0" smtClean="0"/>
              <a:t>	    </a:t>
            </a:r>
            <a:r>
              <a:rPr lang="zh-CN" altLang="en-US" dirty="0" smtClean="0"/>
              <a:t>写</a:t>
            </a:r>
            <a:r>
              <a:rPr lang="en-US" altLang="zh-CN" dirty="0" err="1" smtClean="0"/>
              <a:t>pck</a:t>
            </a:r>
            <a:r>
              <a:rPr lang="zh-CN" altLang="en-US" dirty="0" smtClean="0"/>
              <a:t>包时程序退出，下次</a:t>
            </a:r>
            <a:r>
              <a:rPr lang="en-US" altLang="zh-CN" dirty="0" err="1" smtClean="0"/>
              <a:t>pck</a:t>
            </a:r>
            <a:r>
              <a:rPr lang="zh-CN" altLang="en-US" dirty="0" smtClean="0"/>
              <a:t>环境被破坏，则提示包错误 </a:t>
            </a:r>
            <a:r>
              <a:rPr lang="en-US" altLang="zh-CN" dirty="0" smtClean="0"/>
              <a:t>(</a:t>
            </a:r>
            <a:r>
              <a:rPr lang="zh-CN" altLang="en-US" dirty="0" smtClean="0"/>
              <a:t>几率较小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    </a:t>
            </a:r>
            <a:r>
              <a:rPr lang="zh-CN" altLang="en-US" dirty="0" smtClean="0"/>
              <a:t>解压</a:t>
            </a:r>
            <a:r>
              <a:rPr lang="en-US" altLang="zh-CN" dirty="0" err="1" smtClean="0"/>
              <a:t>assetbundles</a:t>
            </a:r>
            <a:r>
              <a:rPr lang="zh-CN" altLang="en-US" dirty="0" smtClean="0"/>
              <a:t>时程序退出，不会破坏</a:t>
            </a:r>
            <a:r>
              <a:rPr lang="en-US" altLang="zh-CN" dirty="0" err="1" smtClean="0"/>
              <a:t>pck</a:t>
            </a:r>
            <a:r>
              <a:rPr lang="zh-CN" altLang="en-US" dirty="0" smtClean="0"/>
              <a:t>环境，下次正常下载 </a:t>
            </a:r>
            <a:endParaRPr lang="en-US" altLang="zh-CN" dirty="0" smtClean="0"/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CDN</a:t>
            </a:r>
            <a:r>
              <a:rPr lang="zh-CN" altLang="en-US" dirty="0"/>
              <a:t>的全称是</a:t>
            </a:r>
            <a:r>
              <a:rPr lang="en-US" altLang="zh-CN" dirty="0"/>
              <a:t>Content Delivery Network</a:t>
            </a:r>
            <a:r>
              <a:rPr lang="zh-CN" altLang="en-US" dirty="0"/>
              <a:t>，即内容分发网络。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CDN</a:t>
            </a:r>
            <a:r>
              <a:rPr lang="zh-CN" altLang="en-US" dirty="0"/>
              <a:t>是构建在现有网络基础之上的智能虚拟网络，依靠部署在各地的边缘</a:t>
            </a:r>
            <a:r>
              <a:rPr lang="zh-CN" altLang="en-US" dirty="0" smtClean="0"/>
              <a:t>服务器，通过中心平台的负载均衡、内容分发、调度等功能模块，使用户就近获取所需内容，降低网络拥塞，提高用户访问响应速度和命中率。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CDN</a:t>
            </a:r>
            <a:r>
              <a:rPr lang="zh-CN" altLang="en-US" dirty="0"/>
              <a:t>的关键技术主要有内容存储和分发技术</a:t>
            </a:r>
          </a:p>
        </p:txBody>
      </p:sp>
    </p:spTree>
    <p:extLst>
      <p:ext uri="{BB962C8B-B14F-4D97-AF65-F5344CB8AC3E}">
        <p14:creationId xmlns:p14="http://schemas.microsoft.com/office/powerpoint/2010/main" val="22956971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简单描述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	</a:t>
            </a:r>
          </a:p>
          <a:p>
            <a:pPr>
              <a:buNone/>
            </a:pPr>
            <a:r>
              <a:rPr lang="zh-CN" altLang="en-US" dirty="0" smtClean="0"/>
              <a:t>	服务器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基础资源 </a:t>
            </a:r>
            <a:r>
              <a:rPr lang="en-US" altLang="zh-CN" dirty="0" smtClean="0"/>
              <a:t>+) </a:t>
            </a:r>
            <a:r>
              <a:rPr lang="zh-CN" altLang="en-US" dirty="0" smtClean="0"/>
              <a:t>更新资源</a:t>
            </a:r>
            <a:r>
              <a:rPr lang="en-US" altLang="zh-CN" dirty="0" smtClean="0"/>
              <a:t>1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客户端：找到更新的内容，下载，版本</a:t>
            </a:r>
            <a:r>
              <a:rPr lang="en-US" altLang="zh-CN" dirty="0" smtClean="0"/>
              <a:t>1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本地：基础资源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ipa</a:t>
            </a:r>
            <a:r>
              <a:rPr lang="en-US" altLang="zh-CN" dirty="0" smtClean="0"/>
              <a:t>) + </a:t>
            </a:r>
            <a:r>
              <a:rPr lang="zh-CN" altLang="en-US" dirty="0" smtClean="0"/>
              <a:t>更新资源</a:t>
            </a:r>
            <a:r>
              <a:rPr lang="en-US" altLang="zh-CN" dirty="0" smtClean="0"/>
              <a:t>1 (</a:t>
            </a:r>
            <a:r>
              <a:rPr lang="zh-CN" altLang="en-US" dirty="0" smtClean="0"/>
              <a:t>更新目录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基础资源 </a:t>
            </a:r>
            <a:r>
              <a:rPr lang="en-US" altLang="zh-CN" dirty="0" smtClean="0"/>
              <a:t>+) </a:t>
            </a:r>
            <a:r>
              <a:rPr lang="zh-CN" altLang="en-US" dirty="0" smtClean="0"/>
              <a:t>更新资源</a:t>
            </a:r>
            <a:r>
              <a:rPr lang="en-US" altLang="zh-CN" dirty="0" smtClean="0"/>
              <a:t>2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客户端：找到更新的内容，下载，版本</a:t>
            </a:r>
            <a:r>
              <a:rPr lang="en-US" altLang="zh-CN" dirty="0" smtClean="0"/>
              <a:t>2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本地：基础资源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ipa</a:t>
            </a:r>
            <a:r>
              <a:rPr lang="en-US" altLang="zh-CN" dirty="0" smtClean="0"/>
              <a:t>) + </a:t>
            </a:r>
            <a:r>
              <a:rPr lang="zh-CN" altLang="en-US" dirty="0" smtClean="0"/>
              <a:t>更新资源</a:t>
            </a:r>
            <a:r>
              <a:rPr lang="en-US" altLang="zh-CN" dirty="0" smtClean="0"/>
              <a:t>2 (</a:t>
            </a:r>
            <a:r>
              <a:rPr lang="zh-CN" altLang="en-US" dirty="0" smtClean="0"/>
              <a:t>更新目录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更新的几个</a:t>
            </a:r>
            <a:r>
              <a:rPr lang="zh-CN" altLang="en-US" dirty="0" smtClean="0"/>
              <a:t>问题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36911"/>
            <a:ext cx="8229600" cy="35356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哪些</a:t>
            </a:r>
            <a:r>
              <a:rPr lang="zh-CN" altLang="en-US" dirty="0"/>
              <a:t>文件需要下载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下载</a:t>
            </a:r>
            <a:r>
              <a:rPr lang="zh-CN" altLang="en-US" dirty="0"/>
              <a:t>内容的容器</a:t>
            </a:r>
            <a:r>
              <a:rPr lang="en-US" altLang="zh-CN" dirty="0"/>
              <a:t>(</a:t>
            </a:r>
            <a:r>
              <a:rPr lang="zh-CN" altLang="en-US" dirty="0"/>
              <a:t>下载文件数量不可过多，每个版本下载总量不可过大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下载库的</a:t>
            </a:r>
            <a:r>
              <a:rPr lang="zh-CN" altLang="en-US" dirty="0"/>
              <a:t>实现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保证</a:t>
            </a:r>
            <a:r>
              <a:rPr lang="zh-CN" altLang="en-US" dirty="0"/>
              <a:t>文件下载的速度和正确性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更新的几个问题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81"/>
            <a:ext cx="8229600" cy="3823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服务器</a:t>
            </a:r>
            <a:r>
              <a:rPr lang="zh-CN" altLang="en-US" dirty="0"/>
              <a:t>要放那些文件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更新</a:t>
            </a:r>
            <a:r>
              <a:rPr lang="zh-CN" altLang="en-US" dirty="0"/>
              <a:t>的连续性</a:t>
            </a:r>
            <a:r>
              <a:rPr lang="en-US" altLang="zh-CN" dirty="0"/>
              <a:t>(</a:t>
            </a:r>
            <a:r>
              <a:rPr lang="zh-CN" altLang="en-US" dirty="0"/>
              <a:t>随时打断仍要保证下次更新不出错，可以断点续传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更新过程</a:t>
            </a:r>
            <a:r>
              <a:rPr lang="zh-CN" altLang="en-US" dirty="0"/>
              <a:t>的错误提示，进度提示</a:t>
            </a:r>
            <a:r>
              <a:rPr lang="en-US" altLang="zh-CN" dirty="0"/>
              <a:t>(</a:t>
            </a:r>
            <a:r>
              <a:rPr lang="zh-CN" altLang="en-US" dirty="0"/>
              <a:t>每个阶段都可能出错，给出正确的提示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更新</a:t>
            </a:r>
            <a:r>
              <a:rPr lang="zh-CN" altLang="en-US" dirty="0"/>
              <a:t>工具的制作</a:t>
            </a:r>
            <a:r>
              <a:rPr lang="en-US" altLang="zh-CN" dirty="0"/>
              <a:t>(</a:t>
            </a:r>
            <a:r>
              <a:rPr lang="zh-CN" altLang="en-US" dirty="0"/>
              <a:t>由新的资源文件，产生要更新的内容包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1837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1. </a:t>
            </a:r>
            <a:r>
              <a:rPr lang="zh-CN" altLang="en-US" dirty="0" smtClean="0"/>
              <a:t>哪些</a:t>
            </a:r>
            <a:r>
              <a:rPr lang="zh-CN" altLang="en-US" dirty="0"/>
              <a:t>文件需要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39"/>
            <a:ext cx="8229600" cy="418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GameRes</a:t>
            </a:r>
            <a:r>
              <a:rPr lang="zh-CN" altLang="en-US" dirty="0" smtClean="0"/>
              <a:t>下</a:t>
            </a:r>
          </a:p>
          <a:p>
            <a:pPr marL="0" indent="0">
              <a:buNone/>
            </a:pPr>
            <a:r>
              <a:rPr lang="zh-CN" altLang="en-US" dirty="0"/>
              <a:t>		美术资源 </a:t>
            </a:r>
            <a:r>
              <a:rPr lang="en-US" altLang="zh-CN" dirty="0" err="1"/>
              <a:t>AssetBundles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数据资源</a:t>
            </a:r>
          </a:p>
          <a:p>
            <a:pPr marL="0" indent="0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Configs,Data,Lua,Maps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Audio</a:t>
            </a:r>
          </a:p>
          <a:p>
            <a:pPr marL="0" indent="0">
              <a:buNone/>
            </a:pPr>
            <a:r>
              <a:rPr lang="en-US" altLang="zh-CN" dirty="0"/>
              <a:t>			Video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2. </a:t>
            </a:r>
            <a:r>
              <a:rPr lang="zh-CN" altLang="en-US" dirty="0" smtClean="0"/>
              <a:t>下载</a:t>
            </a:r>
            <a:r>
              <a:rPr lang="zh-CN" altLang="en-US" dirty="0"/>
              <a:t>内容的容器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39"/>
            <a:ext cx="8229600" cy="4183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err="1"/>
              <a:t>pck</a:t>
            </a:r>
            <a:r>
              <a:rPr lang="zh-CN" altLang="en-US" dirty="0"/>
              <a:t>文件系统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/>
              <a:t>实现直接从一个</a:t>
            </a:r>
            <a:r>
              <a:rPr lang="en-US" altLang="zh-CN" dirty="0" err="1"/>
              <a:t>pck</a:t>
            </a:r>
            <a:r>
              <a:rPr lang="zh-CN" altLang="en-US" dirty="0"/>
              <a:t>文件中读取所需要的文件 </a:t>
            </a:r>
            <a:r>
              <a:rPr lang="en-US" altLang="zh-CN" dirty="0"/>
              <a:t>(</a:t>
            </a:r>
            <a:r>
              <a:rPr lang="zh-CN" altLang="en-US" dirty="0"/>
              <a:t>保持目录结构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简单</a:t>
            </a:r>
            <a:r>
              <a:rPr lang="zh-CN" altLang="en-US" dirty="0"/>
              <a:t>来说一个</a:t>
            </a:r>
            <a:r>
              <a:rPr lang="en-US" altLang="zh-CN" dirty="0" err="1"/>
              <a:t>pck</a:t>
            </a:r>
            <a:r>
              <a:rPr lang="zh-CN" altLang="en-US" dirty="0"/>
              <a:t>文件包括 文件列表 </a:t>
            </a:r>
            <a:r>
              <a:rPr lang="en-US" altLang="zh-CN" dirty="0"/>
              <a:t>+ </a:t>
            </a:r>
            <a:r>
              <a:rPr lang="zh-CN" altLang="en-US" dirty="0" smtClean="0"/>
              <a:t>每个</a:t>
            </a:r>
            <a:r>
              <a:rPr lang="zh-CN" altLang="en-US" dirty="0"/>
              <a:t>文件内容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文件</a:t>
            </a:r>
            <a:r>
              <a:rPr lang="zh-CN" altLang="en-US" dirty="0"/>
              <a:t>列表附带每个文件的</a:t>
            </a:r>
            <a:r>
              <a:rPr lang="en-US" altLang="zh-CN" dirty="0"/>
              <a:t>md5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3. </a:t>
            </a:r>
            <a:r>
              <a:rPr lang="zh-CN" altLang="en-US" dirty="0" smtClean="0"/>
              <a:t>下载</a:t>
            </a:r>
            <a:r>
              <a:rPr lang="zh-CN" altLang="en-US" dirty="0"/>
              <a:t>库的实现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1166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libcurl</a:t>
            </a:r>
            <a:r>
              <a:rPr lang="en-US" altLang="zh-CN" dirty="0"/>
              <a:t> + </a:t>
            </a:r>
            <a:r>
              <a:rPr lang="en-US" altLang="zh-CN" dirty="0" err="1"/>
              <a:t>openssl</a:t>
            </a:r>
            <a:r>
              <a:rPr lang="en-US" altLang="zh-CN" dirty="0"/>
              <a:t> (</a:t>
            </a:r>
            <a:r>
              <a:rPr lang="zh-CN" altLang="en-US" dirty="0"/>
              <a:t>对</a:t>
            </a:r>
            <a:r>
              <a:rPr lang="en-US" altLang="zh-CN" dirty="0"/>
              <a:t>http</a:t>
            </a:r>
            <a:r>
              <a:rPr lang="zh-CN" altLang="en-US" dirty="0"/>
              <a:t>协议的控制 </a:t>
            </a:r>
            <a:r>
              <a:rPr lang="en-US" altLang="zh-CN" dirty="0"/>
              <a:t>+ https</a:t>
            </a:r>
            <a:r>
              <a:rPr lang="zh-CN" altLang="en-US" dirty="0"/>
              <a:t>的支持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en-US" altLang="zh-CN" dirty="0"/>
              <a:t>#</a:t>
            </a:r>
            <a:r>
              <a:rPr lang="zh-CN" altLang="en-US" dirty="0"/>
              <a:t>封装 </a:t>
            </a:r>
            <a:r>
              <a:rPr lang="en-US" altLang="zh-CN" dirty="0" err="1"/>
              <a:t>SeasideResearch.LibCurlNet</a:t>
            </a:r>
            <a:r>
              <a:rPr lang="zh-CN" altLang="en-US" dirty="0"/>
              <a:t>库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FileDownloadMan</a:t>
            </a:r>
            <a:r>
              <a:rPr lang="en-US" altLang="zh-CN" dirty="0"/>
              <a:t>, </a:t>
            </a:r>
            <a:r>
              <a:rPr lang="en-US" altLang="zh-CN" dirty="0" err="1"/>
              <a:t>FileDownloaderEx</a:t>
            </a:r>
            <a:r>
              <a:rPr lang="en-US" altLang="zh-C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单</a:t>
            </a:r>
            <a:r>
              <a:rPr lang="zh-CN" altLang="en-US" dirty="0"/>
              <a:t>线程下载，</a:t>
            </a:r>
            <a:r>
              <a:rPr lang="en-US" altLang="zh-CN" dirty="0"/>
              <a:t>MD5</a:t>
            </a:r>
            <a:r>
              <a:rPr lang="zh-CN" altLang="en-US" dirty="0"/>
              <a:t>比较，下载进度结束通知，临时文件保存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208</TotalTime>
  <Words>552</Words>
  <Application>Microsoft Office PowerPoint</Application>
  <PresentationFormat>全屏显示(4:3)</PresentationFormat>
  <Paragraphs>139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黑体</vt:lpstr>
      <vt:lpstr>微软雅黑</vt:lpstr>
      <vt:lpstr>Consolas</vt:lpstr>
      <vt:lpstr>Franklin Gothic Book</vt:lpstr>
      <vt:lpstr>Franklin Gothic Medium</vt:lpstr>
      <vt:lpstr>Wingdings 2</vt:lpstr>
      <vt:lpstr>沉稳</vt:lpstr>
      <vt:lpstr>Tera的更新系统设计和实现</vt:lpstr>
      <vt:lpstr>定义</vt:lpstr>
      <vt:lpstr>什么是CDN</vt:lpstr>
      <vt:lpstr>简单描述</vt:lpstr>
      <vt:lpstr>更新的几个问题（1）</vt:lpstr>
      <vt:lpstr>更新的几个问题（2）</vt:lpstr>
      <vt:lpstr>1. 哪些文件需要下载</vt:lpstr>
      <vt:lpstr>2. 下载内容的容器</vt:lpstr>
      <vt:lpstr>3. 下载库的实现</vt:lpstr>
      <vt:lpstr>4. 保证文件下载的速度和正确性</vt:lpstr>
      <vt:lpstr>5. 服务器要放那些文件</vt:lpstr>
      <vt:lpstr>6. 更新的连续性</vt:lpstr>
      <vt:lpstr>7.更新过程的错误和进度提示</vt:lpstr>
      <vt:lpstr>8. 更新工具的制作</vt:lpstr>
      <vt:lpstr>再看更新系统</vt:lpstr>
      <vt:lpstr>更新系统组成</vt:lpstr>
      <vt:lpstr>更新的几个目录</vt:lpstr>
      <vt:lpstr>更新流程(1)</vt:lpstr>
      <vt:lpstr>更新流程(2)</vt:lpstr>
      <vt:lpstr>更新流程(3)</vt:lpstr>
      <vt:lpstr>更新过程中的几个问题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游戏编程模式</dc:title>
  <dc:creator>苗雨</dc:creator>
  <cp:lastModifiedBy>Administrator</cp:lastModifiedBy>
  <cp:revision>72</cp:revision>
  <dcterms:created xsi:type="dcterms:W3CDTF">2017-02-19T16:17:56Z</dcterms:created>
  <dcterms:modified xsi:type="dcterms:W3CDTF">2021-08-12T11:07:41Z</dcterms:modified>
</cp:coreProperties>
</file>