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2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77748-3B17-4EB4-A647-73A9A1DBAAE6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089-88BE-4486-AB14-CBDC942AB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C089-88BE-4486-AB14-CBDC942AB2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9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9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6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3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6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98A8-83EA-4DD8-9989-4A617AF32F57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9600" b="1" dirty="0" smtClean="0">
                <a:solidFill>
                  <a:srgbClr val="FFC000"/>
                </a:solidFill>
                <a:latin typeface="Imprint MT Shadow" panose="04020605060303030202" pitchFamily="82" charset="0"/>
              </a:rPr>
              <a:t>heliosphere</a:t>
            </a:r>
            <a:endParaRPr kumimoji="1" lang="ja-JP" altLang="en-US" sz="9600" b="1" dirty="0">
              <a:solidFill>
                <a:srgbClr val="FFC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95254" y="3441383"/>
            <a:ext cx="5001491" cy="618692"/>
          </a:xfrm>
        </p:spPr>
        <p:txBody>
          <a:bodyPr/>
          <a:lstStyle/>
          <a:p>
            <a:pPr algn="dist"/>
            <a:r>
              <a:rPr kumimoji="1" lang="ja-JP" altLang="en-US" b="1" dirty="0" smtClean="0">
                <a:solidFill>
                  <a:srgbClr val="FFC000"/>
                </a:solidFill>
              </a:rPr>
              <a:t>ヘリオスフィア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4820" y="464820"/>
            <a:ext cx="6697980" cy="800735"/>
          </a:xfr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メインコンセプト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1900" y="1528445"/>
            <a:ext cx="7703820" cy="1214755"/>
          </a:xfrm>
          <a:gradFill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「彗星の尾」</a:t>
            </a:r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</a:rPr>
              <a:t>の性質を用いた</a:t>
            </a:r>
            <a:endParaRPr kumimoji="1" lang="en-US" altLang="ja-JP" sz="4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chemeClr val="accent5">
                    <a:lumMod val="75000"/>
                  </a:schemeClr>
                </a:solidFill>
              </a:rPr>
              <a:t>パズルアクション</a:t>
            </a:r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</a:rPr>
              <a:t>ゲーム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305908" y="3629465"/>
            <a:ext cx="5862320" cy="2616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 rot="10800000">
            <a:off x="6237068" y="6103180"/>
            <a:ext cx="233484" cy="285750"/>
            <a:chOff x="6237068" y="3559126"/>
            <a:chExt cx="116742" cy="140678"/>
          </a:xfrm>
        </p:grpSpPr>
        <p:cxnSp>
          <p:nvCxnSpPr>
            <p:cNvPr id="12" name="直線コネクタ 11"/>
            <p:cNvCxnSpPr/>
            <p:nvPr/>
          </p:nvCxnSpPr>
          <p:spPr>
            <a:xfrm flipV="1">
              <a:off x="6237068" y="3559126"/>
              <a:ext cx="116742" cy="70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6237068" y="3630445"/>
              <a:ext cx="116742" cy="6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/>
        </p:nvGrpSpPr>
        <p:grpSpPr>
          <a:xfrm>
            <a:off x="6176010" y="3486590"/>
            <a:ext cx="233484" cy="285750"/>
            <a:chOff x="6237068" y="3559126"/>
            <a:chExt cx="116742" cy="140678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6237068" y="3559126"/>
              <a:ext cx="116742" cy="70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237068" y="3630445"/>
              <a:ext cx="116742" cy="6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46" y="4517199"/>
            <a:ext cx="1152004" cy="116649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4045">
            <a:off x="4093259" y="2577170"/>
            <a:ext cx="1295403" cy="126492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494" y="2997275"/>
            <a:ext cx="1549286" cy="151283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30009">
            <a:off x="1667635" y="5120699"/>
            <a:ext cx="2300870" cy="224673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7723">
            <a:off x="9205049" y="4488152"/>
            <a:ext cx="920884" cy="89921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108346" y="3686936"/>
            <a:ext cx="633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太陽の位置関係で、尾の向きと</a:t>
            </a:r>
            <a:endParaRPr kumimoji="1" lang="en-US" altLang="ja-JP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長さが変化する！</a:t>
            </a:r>
            <a:endParaRPr kumimoji="1" lang="ja-JP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1893412"/>
            <a:ext cx="7886700" cy="4351337"/>
          </a:xfr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31" y="2668811"/>
            <a:ext cx="938700" cy="938700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004820" y="464820"/>
            <a:ext cx="6697980" cy="800735"/>
          </a:xfr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ゲームイメージ図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027442" y="2731962"/>
            <a:ext cx="3291799" cy="2097358"/>
            <a:chOff x="2446020" y="3503342"/>
            <a:chExt cx="3291799" cy="209735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390" y="4339591"/>
              <a:ext cx="726195" cy="735330"/>
            </a:xfrm>
            <a:prstGeom prst="rect">
              <a:avLst/>
            </a:prstGeom>
          </p:spPr>
        </p:pic>
        <p:sp>
          <p:nvSpPr>
            <p:cNvPr id="8" name="楕円 7"/>
            <p:cNvSpPr/>
            <p:nvPr/>
          </p:nvSpPr>
          <p:spPr>
            <a:xfrm>
              <a:off x="2446020" y="4073684"/>
              <a:ext cx="2651760" cy="1527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6674">
              <a:off x="4645312" y="3503342"/>
              <a:ext cx="1092507" cy="1066801"/>
            </a:xfrm>
            <a:prstGeom prst="rect">
              <a:avLst/>
            </a:prstGeom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290470" y="5715121"/>
            <a:ext cx="467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00B050"/>
                </a:solidFill>
              </a:rPr>
              <a:t>・太陽</a:t>
            </a:r>
            <a:r>
              <a:rPr kumimoji="1" lang="ja-JP" altLang="en-US" sz="2000" b="1" dirty="0" smtClean="0">
                <a:solidFill>
                  <a:srgbClr val="00B050"/>
                </a:solidFill>
              </a:rPr>
              <a:t>は自由に操作・移動できる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0558" y="3575261"/>
            <a:ext cx="33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彗星の尾を</a:t>
            </a:r>
            <a:r>
              <a:rPr kumimoji="1" lang="ja-JP" altLang="en-US" b="1" dirty="0" smtClean="0">
                <a:solidFill>
                  <a:srgbClr val="00B050"/>
                </a:solidFill>
              </a:rPr>
              <a:t>用いて</a:t>
            </a:r>
            <a:r>
              <a:rPr lang="ja-JP" altLang="en-US" b="1" dirty="0">
                <a:solidFill>
                  <a:srgbClr val="00B050"/>
                </a:solidFill>
              </a:rPr>
              <a:t>破壊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0469" y="5309983"/>
            <a:ext cx="385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00B050"/>
                </a:solidFill>
              </a:rPr>
              <a:t>・彗星</a:t>
            </a:r>
            <a:r>
              <a:rPr kumimoji="1" lang="ja-JP" altLang="en-US" sz="2000" b="1" dirty="0" smtClean="0">
                <a:solidFill>
                  <a:srgbClr val="00B050"/>
                </a:solidFill>
              </a:rPr>
              <a:t>は自動で周回している</a:t>
            </a:r>
            <a:endParaRPr kumimoji="1" lang="en-US" altLang="ja-JP" sz="2000" b="1" dirty="0" smtClean="0">
              <a:solidFill>
                <a:srgbClr val="00B05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90" y="2461847"/>
            <a:ext cx="803515" cy="80351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94" y="3706159"/>
            <a:ext cx="684115" cy="56328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84" y="5292766"/>
            <a:ext cx="684115" cy="56328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16" y="4372707"/>
            <a:ext cx="803515" cy="803515"/>
          </a:xfrm>
          <a:prstGeom prst="rect">
            <a:avLst/>
          </a:prstGeom>
        </p:spPr>
      </p:pic>
      <p:sp>
        <p:nvSpPr>
          <p:cNvPr id="22" name="四角形吹き出し 21"/>
          <p:cNvSpPr/>
          <p:nvPr/>
        </p:nvSpPr>
        <p:spPr>
          <a:xfrm>
            <a:off x="2579078" y="1973010"/>
            <a:ext cx="2743200" cy="890594"/>
          </a:xfrm>
          <a:prstGeom prst="wedgeRectCallout">
            <a:avLst>
              <a:gd name="adj1" fmla="val 72245"/>
              <a:gd name="adj2" fmla="val 385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彗星の尾で破壊してはいけないオブジェクト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3861690" y="4214954"/>
            <a:ext cx="2921175" cy="1350128"/>
            <a:chOff x="3861690" y="4214954"/>
            <a:chExt cx="2921175" cy="1350128"/>
          </a:xfrm>
        </p:grpSpPr>
        <p:sp>
          <p:nvSpPr>
            <p:cNvPr id="25" name="フリーフォーム 24"/>
            <p:cNvSpPr/>
            <p:nvPr/>
          </p:nvSpPr>
          <p:spPr>
            <a:xfrm>
              <a:off x="3861690" y="4214954"/>
              <a:ext cx="2921175" cy="1242223"/>
            </a:xfrm>
            <a:custGeom>
              <a:avLst/>
              <a:gdLst>
                <a:gd name="connsiteX0" fmla="*/ 398669 w 3353425"/>
                <a:gd name="connsiteY0" fmla="*/ 0 h 1342339"/>
                <a:gd name="connsiteX1" fmla="*/ 1163601 w 3353425"/>
                <a:gd name="connsiteY1" fmla="*/ 451745 h 1342339"/>
                <a:gd name="connsiteX2" fmla="*/ 1600200 w 3353425"/>
                <a:gd name="connsiteY2" fmla="*/ 451745 h 1342339"/>
                <a:gd name="connsiteX3" fmla="*/ 2286000 w 3353425"/>
                <a:gd name="connsiteY3" fmla="*/ 451745 h 1342339"/>
                <a:gd name="connsiteX4" fmla="*/ 2743200 w 3353425"/>
                <a:gd name="connsiteY4" fmla="*/ 451745 h 1342339"/>
                <a:gd name="connsiteX5" fmla="*/ 2763801 w 3353425"/>
                <a:gd name="connsiteY5" fmla="*/ 451745 h 1342339"/>
                <a:gd name="connsiteX6" fmla="*/ 2763801 w 3353425"/>
                <a:gd name="connsiteY6" fmla="*/ 600177 h 1342339"/>
                <a:gd name="connsiteX7" fmla="*/ 2763801 w 3353425"/>
                <a:gd name="connsiteY7" fmla="*/ 822826 h 1342339"/>
                <a:gd name="connsiteX8" fmla="*/ 2763801 w 3353425"/>
                <a:gd name="connsiteY8" fmla="*/ 980348 h 1342339"/>
                <a:gd name="connsiteX9" fmla="*/ 3353425 w 3353425"/>
                <a:gd name="connsiteY9" fmla="*/ 1240500 h 1342339"/>
                <a:gd name="connsiteX10" fmla="*/ 2763801 w 3353425"/>
                <a:gd name="connsiteY10" fmla="*/ 1195480 h 1342339"/>
                <a:gd name="connsiteX11" fmla="*/ 2763801 w 3353425"/>
                <a:gd name="connsiteY11" fmla="*/ 1342339 h 1342339"/>
                <a:gd name="connsiteX12" fmla="*/ 2743200 w 3353425"/>
                <a:gd name="connsiteY12" fmla="*/ 1342339 h 1342339"/>
                <a:gd name="connsiteX13" fmla="*/ 2286000 w 3353425"/>
                <a:gd name="connsiteY13" fmla="*/ 1342339 h 1342339"/>
                <a:gd name="connsiteX14" fmla="*/ 1600200 w 3353425"/>
                <a:gd name="connsiteY14" fmla="*/ 1342339 h 1342339"/>
                <a:gd name="connsiteX15" fmla="*/ 1163601 w 3353425"/>
                <a:gd name="connsiteY15" fmla="*/ 1342339 h 1342339"/>
                <a:gd name="connsiteX16" fmla="*/ 477801 w 3353425"/>
                <a:gd name="connsiteY16" fmla="*/ 1342339 h 1342339"/>
                <a:gd name="connsiteX17" fmla="*/ 20601 w 3353425"/>
                <a:gd name="connsiteY17" fmla="*/ 1342339 h 1342339"/>
                <a:gd name="connsiteX18" fmla="*/ 0 w 3353425"/>
                <a:gd name="connsiteY18" fmla="*/ 1342339 h 1342339"/>
                <a:gd name="connsiteX19" fmla="*/ 0 w 3353425"/>
                <a:gd name="connsiteY19" fmla="*/ 1193907 h 1342339"/>
                <a:gd name="connsiteX20" fmla="*/ 0 w 3353425"/>
                <a:gd name="connsiteY20" fmla="*/ 971258 h 1342339"/>
                <a:gd name="connsiteX21" fmla="*/ 0 w 3353425"/>
                <a:gd name="connsiteY21" fmla="*/ 451745 h 1342339"/>
                <a:gd name="connsiteX22" fmla="*/ 20601 w 3353425"/>
                <a:gd name="connsiteY22" fmla="*/ 451745 h 1342339"/>
                <a:gd name="connsiteX23" fmla="*/ 477801 w 3353425"/>
                <a:gd name="connsiteY23" fmla="*/ 451745 h 134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3425" h="1342339">
                  <a:moveTo>
                    <a:pt x="398669" y="0"/>
                  </a:moveTo>
                  <a:lnTo>
                    <a:pt x="1163601" y="451745"/>
                  </a:lnTo>
                  <a:lnTo>
                    <a:pt x="1600200" y="451745"/>
                  </a:lnTo>
                  <a:lnTo>
                    <a:pt x="2286000" y="451745"/>
                  </a:lnTo>
                  <a:lnTo>
                    <a:pt x="2743200" y="451745"/>
                  </a:lnTo>
                  <a:lnTo>
                    <a:pt x="2763801" y="451745"/>
                  </a:lnTo>
                  <a:lnTo>
                    <a:pt x="2763801" y="600177"/>
                  </a:lnTo>
                  <a:lnTo>
                    <a:pt x="2763801" y="822826"/>
                  </a:lnTo>
                  <a:lnTo>
                    <a:pt x="2763801" y="980348"/>
                  </a:lnTo>
                  <a:lnTo>
                    <a:pt x="3353425" y="1240500"/>
                  </a:lnTo>
                  <a:lnTo>
                    <a:pt x="2763801" y="1195480"/>
                  </a:lnTo>
                  <a:lnTo>
                    <a:pt x="2763801" y="1342339"/>
                  </a:lnTo>
                  <a:lnTo>
                    <a:pt x="2743200" y="1342339"/>
                  </a:lnTo>
                  <a:lnTo>
                    <a:pt x="2286000" y="1342339"/>
                  </a:lnTo>
                  <a:lnTo>
                    <a:pt x="1600200" y="1342339"/>
                  </a:lnTo>
                  <a:lnTo>
                    <a:pt x="1163601" y="1342339"/>
                  </a:lnTo>
                  <a:lnTo>
                    <a:pt x="477801" y="1342339"/>
                  </a:lnTo>
                  <a:lnTo>
                    <a:pt x="20601" y="1342339"/>
                  </a:lnTo>
                  <a:lnTo>
                    <a:pt x="0" y="1342339"/>
                  </a:lnTo>
                  <a:lnTo>
                    <a:pt x="0" y="1193907"/>
                  </a:lnTo>
                  <a:lnTo>
                    <a:pt x="0" y="971258"/>
                  </a:lnTo>
                  <a:lnTo>
                    <a:pt x="0" y="451745"/>
                  </a:lnTo>
                  <a:lnTo>
                    <a:pt x="20601" y="451745"/>
                  </a:lnTo>
                  <a:lnTo>
                    <a:pt x="477801" y="45174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rgbClr val="00B05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861690" y="4641752"/>
              <a:ext cx="23984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00B050"/>
                  </a:solidFill>
                </a:rPr>
                <a:t>彗星の尾で破壊しなければいけないオブジェクト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004820" y="464820"/>
            <a:ext cx="6697980" cy="800735"/>
          </a:xfr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面白さ①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pic>
        <p:nvPicPr>
          <p:cNvPr id="26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1" y="2573351"/>
            <a:ext cx="4740421" cy="2615437"/>
          </a:xfr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29" y="2573351"/>
            <a:ext cx="4740421" cy="261543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172307" y="1758461"/>
            <a:ext cx="32824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ja-JP" sz="4400" b="1" dirty="0" smtClean="0">
                <a:solidFill>
                  <a:srgbClr val="FF0000"/>
                </a:solidFill>
              </a:rPr>
              <a:t>FAILED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04208" y="1798184"/>
            <a:ext cx="32824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ja-JP" sz="4400" b="1" dirty="0" smtClean="0">
                <a:solidFill>
                  <a:srgbClr val="00B050"/>
                </a:solidFill>
              </a:rPr>
              <a:t>CLEAR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76" y="4207374"/>
            <a:ext cx="424255" cy="446904"/>
          </a:xfrm>
          <a:prstGeom prst="rect">
            <a:avLst/>
          </a:prstGeom>
          <a:effectLst>
            <a:softEdge rad="0"/>
          </a:effectLst>
        </p:spPr>
      </p:pic>
      <p:sp>
        <p:nvSpPr>
          <p:cNvPr id="31" name="楕円 30"/>
          <p:cNvSpPr/>
          <p:nvPr/>
        </p:nvSpPr>
        <p:spPr>
          <a:xfrm>
            <a:off x="1729076" y="3746689"/>
            <a:ext cx="2055389" cy="1442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8283050" y="3733030"/>
            <a:ext cx="2055390" cy="144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674">
            <a:off x="9758495" y="3477796"/>
            <a:ext cx="406088" cy="483135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79" y="3638871"/>
            <a:ext cx="424255" cy="446904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8252015" flipH="1">
            <a:off x="2992716" y="3985880"/>
            <a:ext cx="169971" cy="34257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4387" y="3184851"/>
            <a:ext cx="505272" cy="505272"/>
          </a:xfrm>
          <a:prstGeom prst="rect">
            <a:avLst/>
          </a:prstGeom>
        </p:spPr>
      </p:pic>
      <p:sp>
        <p:nvSpPr>
          <p:cNvPr id="39" name="乗算 38"/>
          <p:cNvSpPr/>
          <p:nvPr/>
        </p:nvSpPr>
        <p:spPr>
          <a:xfrm>
            <a:off x="3962619" y="3109193"/>
            <a:ext cx="661095" cy="673207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56" y="2516122"/>
            <a:ext cx="684115" cy="563282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7372">
            <a:off x="2412794" y="2428090"/>
            <a:ext cx="836983" cy="1302629"/>
          </a:xfrm>
          <a:prstGeom prst="rect">
            <a:avLst/>
          </a:prstGeom>
        </p:spPr>
      </p:pic>
      <p:sp>
        <p:nvSpPr>
          <p:cNvPr id="42" name="ドーナツ 41"/>
          <p:cNvSpPr/>
          <p:nvPr/>
        </p:nvSpPr>
        <p:spPr>
          <a:xfrm>
            <a:off x="3184226" y="2537939"/>
            <a:ext cx="351693" cy="351693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15" y="3789571"/>
            <a:ext cx="424255" cy="44690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036" y="3789571"/>
            <a:ext cx="424255" cy="446904"/>
          </a:xfrm>
          <a:prstGeom prst="rect">
            <a:avLst/>
          </a:prstGeom>
        </p:spPr>
      </p:pic>
      <p:sp>
        <p:nvSpPr>
          <p:cNvPr id="45" name="下矢印 44"/>
          <p:cNvSpPr/>
          <p:nvPr/>
        </p:nvSpPr>
        <p:spPr>
          <a:xfrm rot="16200000" flipH="1">
            <a:off x="8934903" y="3876546"/>
            <a:ext cx="149299" cy="30644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9179" y="3113754"/>
            <a:ext cx="505272" cy="505272"/>
          </a:xfrm>
          <a:prstGeom prst="rect">
            <a:avLst/>
          </a:prstGeom>
        </p:spPr>
      </p:pic>
      <p:sp>
        <p:nvSpPr>
          <p:cNvPr id="47" name="ドーナツ 46"/>
          <p:cNvSpPr/>
          <p:nvPr/>
        </p:nvSpPr>
        <p:spPr>
          <a:xfrm>
            <a:off x="10599307" y="3200094"/>
            <a:ext cx="351693" cy="351693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73" y="2527902"/>
            <a:ext cx="684115" cy="563282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7372">
            <a:off x="8959140" y="2527547"/>
            <a:ext cx="836983" cy="1302629"/>
          </a:xfrm>
          <a:prstGeom prst="rect">
            <a:avLst/>
          </a:prstGeom>
        </p:spPr>
      </p:pic>
      <p:sp>
        <p:nvSpPr>
          <p:cNvPr id="50" name="ドーナツ 49"/>
          <p:cNvSpPr/>
          <p:nvPr/>
        </p:nvSpPr>
        <p:spPr>
          <a:xfrm>
            <a:off x="9666342" y="2633696"/>
            <a:ext cx="351693" cy="351693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674">
            <a:off x="3363695" y="3153342"/>
            <a:ext cx="774209" cy="921101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812799" y="5448628"/>
            <a:ext cx="10478671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ja-JP" altLang="en-US" sz="2800" b="1" dirty="0" smtClean="0">
                <a:solidFill>
                  <a:srgbClr val="FFC000"/>
                </a:solidFill>
              </a:rPr>
              <a:t>太陽</a:t>
            </a:r>
            <a:r>
              <a:rPr lang="en-US" altLang="ja-JP" sz="2800" b="1" dirty="0" smtClean="0">
                <a:solidFill>
                  <a:srgbClr val="FFC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C000"/>
                </a:solidFill>
              </a:rPr>
              <a:t>プレイヤー</a:t>
            </a:r>
            <a:r>
              <a:rPr lang="en-US" altLang="ja-JP" sz="2800" b="1" dirty="0" smtClean="0">
                <a:solidFill>
                  <a:srgbClr val="FFC000"/>
                </a:solidFill>
              </a:rPr>
              <a:t>)</a:t>
            </a:r>
            <a:r>
              <a:rPr lang="ja-JP" altLang="en-US" sz="2800" b="1" dirty="0" smtClean="0">
                <a:solidFill>
                  <a:srgbClr val="FFC000"/>
                </a:solidFill>
              </a:rPr>
              <a:t>と彗星の位置関係で尾の長さが変わるので</a:t>
            </a:r>
            <a:endParaRPr lang="en-US" altLang="ja-JP" sz="2800" b="1" dirty="0" smtClean="0">
              <a:solidFill>
                <a:srgbClr val="FFC000"/>
              </a:solidFill>
            </a:endParaRPr>
          </a:p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タイミングだけでなく移動の仕方</a:t>
            </a:r>
            <a:r>
              <a:rPr kumimoji="1" lang="en-US" altLang="ja-JP" sz="2800" b="1" dirty="0" smtClean="0">
                <a:solidFill>
                  <a:srgbClr val="FFC000"/>
                </a:solidFill>
              </a:rPr>
              <a:t>(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ルート</a:t>
            </a:r>
            <a:r>
              <a:rPr kumimoji="1" lang="en-US" altLang="ja-JP" sz="2800" b="1" dirty="0" smtClean="0">
                <a:solidFill>
                  <a:srgbClr val="FFC000"/>
                </a:solidFill>
              </a:rPr>
              <a:t>)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も考えないといけない。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004820" y="464820"/>
            <a:ext cx="6697980" cy="800735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面白さ②</a:t>
            </a:r>
            <a:endParaRPr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pic>
        <p:nvPicPr>
          <p:cNvPr id="3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7" y="2021808"/>
            <a:ext cx="4740421" cy="2615437"/>
          </a:xfrm>
          <a:prstGeom prst="rect">
            <a:avLst/>
          </a:prstGeom>
        </p:spPr>
      </p:pic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50" y="2021807"/>
            <a:ext cx="4740421" cy="261543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578703" y="3106057"/>
            <a:ext cx="986972" cy="6966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851918" y="2991948"/>
            <a:ext cx="1424546" cy="999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79" y="3306749"/>
            <a:ext cx="330689" cy="3483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60" y="3192665"/>
            <a:ext cx="330689" cy="348343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8951074" y="2954659"/>
            <a:ext cx="1424546" cy="999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09" y="2905365"/>
            <a:ext cx="487487" cy="401384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3311973" y="3425373"/>
            <a:ext cx="382979" cy="595086"/>
            <a:chOff x="3311973" y="3425373"/>
            <a:chExt cx="382979" cy="595086"/>
          </a:xfrm>
        </p:grpSpPr>
        <p:sp>
          <p:nvSpPr>
            <p:cNvPr id="22" name="フリーフォーム 21"/>
            <p:cNvSpPr/>
            <p:nvPr/>
          </p:nvSpPr>
          <p:spPr>
            <a:xfrm>
              <a:off x="3311973" y="3425373"/>
              <a:ext cx="291648" cy="595086"/>
            </a:xfrm>
            <a:custGeom>
              <a:avLst/>
              <a:gdLst>
                <a:gd name="connsiteX0" fmla="*/ 0 w 291648"/>
                <a:gd name="connsiteY0" fmla="*/ 595086 h 595086"/>
                <a:gd name="connsiteX1" fmla="*/ 261257 w 291648"/>
                <a:gd name="connsiteY1" fmla="*/ 362857 h 595086"/>
                <a:gd name="connsiteX2" fmla="*/ 275772 w 291648"/>
                <a:gd name="connsiteY2" fmla="*/ 0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648" h="595086">
                  <a:moveTo>
                    <a:pt x="0" y="595086"/>
                  </a:moveTo>
                  <a:cubicBezTo>
                    <a:pt x="107647" y="528562"/>
                    <a:pt x="215295" y="462038"/>
                    <a:pt x="261257" y="362857"/>
                  </a:cubicBezTo>
                  <a:cubicBezTo>
                    <a:pt x="307219" y="263676"/>
                    <a:pt x="291495" y="131838"/>
                    <a:pt x="2757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3603621" y="3444633"/>
              <a:ext cx="91331" cy="11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2" idx="2"/>
            </p:cNvCxnSpPr>
            <p:nvPr/>
          </p:nvCxnSpPr>
          <p:spPr>
            <a:xfrm flipH="1">
              <a:off x="3485719" y="3425373"/>
              <a:ext cx="102026" cy="13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94" y="2285119"/>
            <a:ext cx="443518" cy="44351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3189">
            <a:off x="3204337" y="3573662"/>
            <a:ext cx="424374" cy="50489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23" y="2184292"/>
            <a:ext cx="487487" cy="401384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 rot="4155815" flipH="1">
            <a:off x="1060106" y="2278902"/>
            <a:ext cx="591901" cy="1047966"/>
            <a:chOff x="3311973" y="3425373"/>
            <a:chExt cx="382979" cy="595086"/>
          </a:xfrm>
        </p:grpSpPr>
        <p:sp>
          <p:nvSpPr>
            <p:cNvPr id="38" name="フリーフォーム 37"/>
            <p:cNvSpPr/>
            <p:nvPr/>
          </p:nvSpPr>
          <p:spPr>
            <a:xfrm>
              <a:off x="3311973" y="3425373"/>
              <a:ext cx="291648" cy="595086"/>
            </a:xfrm>
            <a:custGeom>
              <a:avLst/>
              <a:gdLst>
                <a:gd name="connsiteX0" fmla="*/ 0 w 291648"/>
                <a:gd name="connsiteY0" fmla="*/ 595086 h 595086"/>
                <a:gd name="connsiteX1" fmla="*/ 261257 w 291648"/>
                <a:gd name="connsiteY1" fmla="*/ 362857 h 595086"/>
                <a:gd name="connsiteX2" fmla="*/ 275772 w 291648"/>
                <a:gd name="connsiteY2" fmla="*/ 0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648" h="595086">
                  <a:moveTo>
                    <a:pt x="0" y="595086"/>
                  </a:moveTo>
                  <a:cubicBezTo>
                    <a:pt x="107647" y="528562"/>
                    <a:pt x="215295" y="462038"/>
                    <a:pt x="261257" y="362857"/>
                  </a:cubicBezTo>
                  <a:cubicBezTo>
                    <a:pt x="307219" y="263676"/>
                    <a:pt x="291495" y="131838"/>
                    <a:pt x="2757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3603621" y="3444633"/>
              <a:ext cx="91331" cy="11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38" idx="2"/>
            </p:cNvCxnSpPr>
            <p:nvPr/>
          </p:nvCxnSpPr>
          <p:spPr>
            <a:xfrm flipH="1">
              <a:off x="3485719" y="3425373"/>
              <a:ext cx="102026" cy="13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876" y="2674549"/>
            <a:ext cx="487487" cy="401384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14" y="2263671"/>
            <a:ext cx="443518" cy="443518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386" y="2191375"/>
            <a:ext cx="443518" cy="443518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98" y="2306186"/>
            <a:ext cx="487487" cy="401384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55" y="2647131"/>
            <a:ext cx="443518" cy="44351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4465">
            <a:off x="10237061" y="2046098"/>
            <a:ext cx="607382" cy="1322181"/>
          </a:xfrm>
          <a:prstGeom prst="rect">
            <a:avLst/>
          </a:prstGeom>
        </p:spPr>
      </p:pic>
      <p:sp>
        <p:nvSpPr>
          <p:cNvPr id="48" name="ドーナツ 47"/>
          <p:cNvSpPr/>
          <p:nvPr/>
        </p:nvSpPr>
        <p:spPr>
          <a:xfrm>
            <a:off x="10846669" y="2339437"/>
            <a:ext cx="266305" cy="266305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ドーナツ 48"/>
          <p:cNvSpPr/>
          <p:nvPr/>
        </p:nvSpPr>
        <p:spPr>
          <a:xfrm>
            <a:off x="10522163" y="2881758"/>
            <a:ext cx="247650" cy="247650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2799" y="5187371"/>
            <a:ext cx="10478671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ja-JP" altLang="en-US" sz="2800" b="1" dirty="0" smtClean="0">
                <a:solidFill>
                  <a:srgbClr val="FFC000"/>
                </a:solidFill>
              </a:rPr>
              <a:t>破壊する物体が回転することもあり、さらに難しく</a:t>
            </a:r>
            <a:endParaRPr lang="en-US" altLang="ja-JP" sz="2800" b="1" dirty="0" smtClean="0">
              <a:solidFill>
                <a:srgbClr val="FFC000"/>
              </a:solidFill>
            </a:endParaRPr>
          </a:p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逆にそれを同時に破壊した時の爽快感が生まれる。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1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133</Words>
  <Application>Microsoft Office PowerPoint</Application>
  <PresentationFormat>ワイド画面</PresentationFormat>
  <Paragraphs>22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Imprint MT Shadow</vt:lpstr>
      <vt:lpstr>Office テーマ</vt:lpstr>
      <vt:lpstr>heliosphere</vt:lpstr>
      <vt:lpstr>メインコンセプト</vt:lpstr>
      <vt:lpstr>ゲームイメージ図</vt:lpstr>
      <vt:lpstr>面白さ①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heliosphere</dc:title>
  <dc:creator>ohs75023</dc:creator>
  <cp:lastModifiedBy>ohs75023</cp:lastModifiedBy>
  <cp:revision>24</cp:revision>
  <dcterms:created xsi:type="dcterms:W3CDTF">2019-04-03T19:33:16Z</dcterms:created>
  <dcterms:modified xsi:type="dcterms:W3CDTF">2019-04-12T19:39:14Z</dcterms:modified>
</cp:coreProperties>
</file>