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62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741A-423F-428D-9B5B-CDF6D4A6BBED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0" y="-2"/>
            <a:ext cx="3549535" cy="3429001"/>
            <a:chOff x="-1" y="0"/>
            <a:chExt cx="3549535" cy="348487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3549535" cy="3484879"/>
            </a:xfrm>
            <a:prstGeom prst="rect">
              <a:avLst/>
            </a:prstGeom>
          </p:spPr>
        </p:pic>
        <p:sp>
          <p:nvSpPr>
            <p:cNvPr id="5" name="下矢印 4"/>
            <p:cNvSpPr/>
            <p:nvPr/>
          </p:nvSpPr>
          <p:spPr>
            <a:xfrm rot="10800000">
              <a:off x="1571104" y="1094317"/>
              <a:ext cx="357448" cy="3656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下矢印 12"/>
            <p:cNvSpPr/>
            <p:nvPr/>
          </p:nvSpPr>
          <p:spPr>
            <a:xfrm>
              <a:off x="1571104" y="1932694"/>
              <a:ext cx="357448" cy="3656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下矢印 13"/>
            <p:cNvSpPr/>
            <p:nvPr/>
          </p:nvSpPr>
          <p:spPr>
            <a:xfrm rot="5400000">
              <a:off x="1138917" y="1513860"/>
              <a:ext cx="357299" cy="3657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下矢印 14"/>
            <p:cNvSpPr/>
            <p:nvPr/>
          </p:nvSpPr>
          <p:spPr>
            <a:xfrm rot="16200000">
              <a:off x="1982658" y="1513860"/>
              <a:ext cx="357299" cy="3657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92" y="27180"/>
            <a:ext cx="3537132" cy="3373121"/>
          </a:xfrm>
          <a:prstGeom prst="rect">
            <a:avLst/>
          </a:prstGeom>
        </p:spPr>
      </p:pic>
      <p:sp>
        <p:nvSpPr>
          <p:cNvPr id="23" name="フローチャート: 代替処理 22"/>
          <p:cNvSpPr/>
          <p:nvPr/>
        </p:nvSpPr>
        <p:spPr>
          <a:xfrm>
            <a:off x="355600" y="3756109"/>
            <a:ext cx="11460480" cy="291901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プレイヤーは太陽を操作できます。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太陽の周りを回っている青い星が彗星です。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太陽との距離</a:t>
            </a:r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に応じて伸縮する彗星の尾を使い</a:t>
            </a:r>
            <a:endParaRPr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障害物となる赤い星を破壊しよう！</a:t>
            </a:r>
            <a:endParaRPr kumimoji="1" lang="ja-JP" altLang="en-US" sz="2800" dirty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181" y="31574"/>
            <a:ext cx="3295819" cy="3397425"/>
          </a:xfrm>
          <a:prstGeom prst="rect">
            <a:avLst/>
          </a:prstGeom>
        </p:spPr>
      </p:pic>
      <p:sp>
        <p:nvSpPr>
          <p:cNvPr id="25" name="ストライプ矢印 24"/>
          <p:cNvSpPr/>
          <p:nvPr/>
        </p:nvSpPr>
        <p:spPr>
          <a:xfrm>
            <a:off x="3549535" y="1330960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トライプ矢印 25"/>
          <p:cNvSpPr/>
          <p:nvPr/>
        </p:nvSpPr>
        <p:spPr>
          <a:xfrm>
            <a:off x="8003827" y="1330960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2" y="120951"/>
            <a:ext cx="3094328" cy="31249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11" y="120951"/>
            <a:ext cx="3094328" cy="3113462"/>
          </a:xfrm>
          <a:prstGeom prst="rect">
            <a:avLst/>
          </a:prstGeom>
        </p:spPr>
      </p:pic>
      <p:sp>
        <p:nvSpPr>
          <p:cNvPr id="8" name="ストライプ矢印 7"/>
          <p:cNvSpPr/>
          <p:nvPr/>
        </p:nvSpPr>
        <p:spPr>
          <a:xfrm>
            <a:off x="3439611" y="1251506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トライプ矢印 8"/>
          <p:cNvSpPr/>
          <p:nvPr/>
        </p:nvSpPr>
        <p:spPr>
          <a:xfrm>
            <a:off x="7562834" y="1246571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524" y="172251"/>
            <a:ext cx="3499030" cy="3119187"/>
          </a:xfrm>
          <a:prstGeom prst="rect">
            <a:avLst/>
          </a:prstGeom>
        </p:spPr>
      </p:pic>
      <p:sp>
        <p:nvSpPr>
          <p:cNvPr id="11" name="フローチャート: 代替処理 10"/>
          <p:cNvSpPr/>
          <p:nvPr/>
        </p:nvSpPr>
        <p:spPr>
          <a:xfrm>
            <a:off x="355600" y="3756109"/>
            <a:ext cx="11460480" cy="291901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緑色の星を壊してしまうと彗星のエネルギーが減ってしまう！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彗星のエネルギーが無くなるとゲームオーバーになってしまうから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壊さないように気を付けよう！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848632" y="464207"/>
            <a:ext cx="31496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920405" y="464207"/>
            <a:ext cx="31496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54319" y="1333031"/>
            <a:ext cx="300711" cy="3503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11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ＤＦＰ勘亭流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ohs70028</dc:creator>
  <cp:lastModifiedBy>ohs70028</cp:lastModifiedBy>
  <cp:revision>7</cp:revision>
  <dcterms:created xsi:type="dcterms:W3CDTF">2019-05-30T10:34:59Z</dcterms:created>
  <dcterms:modified xsi:type="dcterms:W3CDTF">2019-05-30T11:54:33Z</dcterms:modified>
</cp:coreProperties>
</file>