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814384" y="1444673"/>
            <a:ext cx="5253037" cy="5074656"/>
            <a:chOff x="1816835" y="600074"/>
            <a:chExt cx="3549535" cy="342900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6835" y="600074"/>
              <a:ext cx="3549535" cy="3429001"/>
            </a:xfrm>
            <a:prstGeom prst="rect">
              <a:avLst/>
            </a:prstGeom>
            <a:effectLst>
              <a:softEdge rad="368300"/>
            </a:effectLst>
          </p:spPr>
        </p:pic>
        <p:sp>
          <p:nvSpPr>
            <p:cNvPr id="2" name="楕円 1"/>
            <p:cNvSpPr/>
            <p:nvPr/>
          </p:nvSpPr>
          <p:spPr>
            <a:xfrm>
              <a:off x="2771770" y="1514470"/>
              <a:ext cx="1528762" cy="1528762"/>
            </a:xfrm>
            <a:prstGeom prst="ellipse">
              <a:avLst/>
            </a:prstGeom>
            <a:solidFill>
              <a:srgbClr val="FFC000">
                <a:alpha val="14000"/>
              </a:srgbClr>
            </a:solidFill>
            <a:ln>
              <a:noFill/>
            </a:ln>
            <a:effectLst>
              <a:glow>
                <a:srgbClr val="FFC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356">
            <a:off x="1585366" y="2005357"/>
            <a:ext cx="3682496" cy="3682496"/>
          </a:xfrm>
          <a:prstGeom prst="rect">
            <a:avLst/>
          </a:prstGeom>
        </p:spPr>
      </p:pic>
      <p:sp>
        <p:nvSpPr>
          <p:cNvPr id="23" name="フローチャート: 代替処理 22"/>
          <p:cNvSpPr/>
          <p:nvPr/>
        </p:nvSpPr>
        <p:spPr>
          <a:xfrm>
            <a:off x="4196847" y="368761"/>
            <a:ext cx="8278855" cy="1761328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このゲームは</a:t>
            </a:r>
            <a:r>
              <a:rPr kumimoji="1" lang="ja-JP" altLang="en-US" sz="3600" b="1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9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kumimoji="1"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を操作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してプレイします。</a:t>
            </a:r>
            <a:endParaRPr kumimoji="1"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太陽の周りを回っている</a:t>
            </a:r>
            <a:r>
              <a:rPr lang="ja-JP" altLang="en-US" sz="2800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青い星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が</a:t>
            </a:r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です。</a:t>
            </a:r>
            <a:endParaRPr kumimoji="1"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を動かせる範囲は彗星の描く</a:t>
            </a:r>
            <a:r>
              <a:rPr lang="ja-JP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円内のみ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です。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0968">
            <a:off x="3328915" y="4034824"/>
            <a:ext cx="1067979" cy="106797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9084">
            <a:off x="2444213" y="2732984"/>
            <a:ext cx="1067979" cy="1067979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6164585" y="2835110"/>
            <a:ext cx="6074456" cy="2613670"/>
            <a:chOff x="6164585" y="2835110"/>
            <a:chExt cx="6074456" cy="2613670"/>
          </a:xfrm>
        </p:grpSpPr>
        <p:sp>
          <p:nvSpPr>
            <p:cNvPr id="32" name="フローチャート: 代替処理 31"/>
            <p:cNvSpPr/>
            <p:nvPr/>
          </p:nvSpPr>
          <p:spPr>
            <a:xfrm>
              <a:off x="6554489" y="2835110"/>
              <a:ext cx="5684552" cy="98126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  <a:alpha val="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 smtClean="0">
                  <a:solidFill>
                    <a:srgbClr val="FFC000"/>
                  </a:solidFill>
                  <a:effectLst>
                    <a:glow rad="406400">
                      <a:schemeClr val="bg1">
                        <a:lumMod val="9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太陽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ができるのは</a:t>
              </a:r>
              <a:r>
                <a:rPr lang="ja-JP" altLang="en-US" sz="3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移動のみ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です。</a:t>
              </a:r>
              <a:endParaRPr lang="en-US" altLang="ja-JP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164585" y="3781622"/>
              <a:ext cx="1741133" cy="1667158"/>
              <a:chOff x="6498414" y="3273624"/>
              <a:chExt cx="1741133" cy="1667158"/>
            </a:xfrm>
          </p:grpSpPr>
          <p:pic>
            <p:nvPicPr>
              <p:cNvPr id="28" name="図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724" y="3273624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29" name="図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5609" y="3720906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30" name="図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498414" y="3694629"/>
                <a:ext cx="743938" cy="743938"/>
              </a:xfrm>
              <a:prstGeom prst="rect">
                <a:avLst/>
              </a:prstGeom>
            </p:spPr>
          </p:pic>
          <p:pic>
            <p:nvPicPr>
              <p:cNvPr id="33" name="図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977786" y="4196844"/>
                <a:ext cx="743938" cy="743938"/>
              </a:xfrm>
              <a:prstGeom prst="rect">
                <a:avLst/>
              </a:prstGeom>
            </p:spPr>
          </p:pic>
        </p:grpSp>
        <p:sp>
          <p:nvSpPr>
            <p:cNvPr id="35" name="フローチャート: 代替処理 34"/>
            <p:cNvSpPr/>
            <p:nvPr/>
          </p:nvSpPr>
          <p:spPr>
            <a:xfrm>
              <a:off x="7655183" y="4153592"/>
              <a:ext cx="4583858" cy="981268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  <a:alpha val="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・・・</a:t>
              </a:r>
              <a:r>
                <a:rPr lang="ja-JP" altLang="en-US" sz="2800" dirty="0" smtClean="0">
                  <a:solidFill>
                    <a:schemeClr val="bg1">
                      <a:lumMod val="95000"/>
                    </a:schemeClr>
                  </a:solidFill>
                  <a:effectLst>
                    <a:glow rad="406400">
                      <a:schemeClr val="bg1">
                        <a:lumMod val="85000"/>
                        <a:alpha val="40000"/>
                      </a:schemeClr>
                    </a:glow>
                  </a:effectLst>
                  <a:latin typeface="ＤＦＰ勘亭流" panose="03000800010101010101" pitchFamily="66" charset="-128"/>
                  <a:ea typeface="ＤＦＰ勘亭流" panose="03000800010101010101" pitchFamily="66" charset="-128"/>
                </a:rPr>
                <a:t>左スティックで移動</a:t>
              </a:r>
              <a:endParaRPr lang="en-US" altLang="ja-JP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191" y="6155486"/>
            <a:ext cx="869354" cy="869354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0860541" y="635088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次へ</a:t>
            </a:r>
            <a:endParaRPr kumimoji="1" lang="ja-JP" altLang="en-US" sz="2400" dirty="0">
              <a:solidFill>
                <a:schemeClr val="bg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3825"/>
            <a:ext cx="4041587" cy="3904345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20" y="2574588"/>
            <a:ext cx="4138164" cy="3946284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16" name="フローチャート: 代替処理 15"/>
          <p:cNvSpPr/>
          <p:nvPr/>
        </p:nvSpPr>
        <p:spPr>
          <a:xfrm>
            <a:off x="3835867" y="710615"/>
            <a:ext cx="7688474" cy="898656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彗星の尾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は必ず</a:t>
            </a:r>
            <a:r>
              <a:rPr lang="ja-JP" altLang="en-US" sz="2800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</a:t>
            </a:r>
            <a:r>
              <a:rPr lang="ja-JP" alt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反対側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にできます。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98037" y="3218542"/>
            <a:ext cx="2793718" cy="420914"/>
          </a:xfrm>
          <a:prstGeom prst="rightArrow">
            <a:avLst>
              <a:gd name="adj1" fmla="val 50000"/>
              <a:gd name="adj2" fmla="val 15344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4000"/>
                </a:schemeClr>
              </a:gs>
              <a:gs pos="38000">
                <a:schemeClr val="accent1">
                  <a:lumMod val="7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999791" y="1943098"/>
            <a:ext cx="846496" cy="439086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691761" y="5248727"/>
            <a:ext cx="7309254" cy="898656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そして</a:t>
            </a:r>
            <a:r>
              <a:rPr lang="ja-JP" altLang="en-US" sz="3600" b="1" dirty="0" smtClean="0">
                <a:solidFill>
                  <a:srgbClr val="FFC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</a:t>
            </a:r>
            <a:r>
              <a:rPr lang="ja-JP" altLang="en-US" sz="3600" b="1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の位置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によって遠いほど短く</a:t>
            </a:r>
            <a:endParaRPr lang="en-US" altLang="ja-JP" sz="2800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近いほど長く</a:t>
            </a:r>
            <a:r>
              <a:rPr lang="ja-JP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伸び縮み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10500704" y="4022386"/>
            <a:ext cx="1390780" cy="694756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 rot="21292747">
            <a:off x="1997873" y="2233599"/>
            <a:ext cx="1616824" cy="600899"/>
            <a:chOff x="4687805" y="3559704"/>
            <a:chExt cx="724247" cy="493446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49370" y="3590468"/>
              <a:ext cx="462682" cy="462682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87805" y="3559704"/>
              <a:ext cx="462682" cy="462682"/>
            </a:xfrm>
            <a:prstGeom prst="rect">
              <a:avLst/>
            </a:prstGeom>
          </p:spPr>
        </p:pic>
      </p:grpSp>
      <p:grpSp>
        <p:nvGrpSpPr>
          <p:cNvPr id="30" name="グループ化 29"/>
          <p:cNvGrpSpPr/>
          <p:nvPr/>
        </p:nvGrpSpPr>
        <p:grpSpPr>
          <a:xfrm rot="21012166">
            <a:off x="10293721" y="4481385"/>
            <a:ext cx="413965" cy="371811"/>
            <a:chOff x="4687805" y="3559704"/>
            <a:chExt cx="724247" cy="493446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49370" y="3590468"/>
              <a:ext cx="462682" cy="462682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687805" y="3559704"/>
              <a:ext cx="462682" cy="462682"/>
            </a:xfrm>
            <a:prstGeom prst="rect">
              <a:avLst/>
            </a:prstGeom>
          </p:spPr>
        </p:pic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249"/>
            <a:ext cx="875311" cy="87531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191" y="6155486"/>
            <a:ext cx="869354" cy="8693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83176" y="634857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戻る</a:t>
            </a:r>
            <a:endParaRPr kumimoji="1" lang="ja-JP" altLang="en-US" sz="2400" dirty="0">
              <a:solidFill>
                <a:schemeClr val="bg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860541" y="635088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次へ</a:t>
            </a:r>
            <a:endParaRPr kumimoji="1" lang="ja-JP" altLang="en-US" sz="2400" dirty="0">
              <a:solidFill>
                <a:schemeClr val="bg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9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5" y="348343"/>
            <a:ext cx="7093529" cy="3048000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16" name="フローチャート: 代替処理 15"/>
          <p:cNvSpPr/>
          <p:nvPr/>
        </p:nvSpPr>
        <p:spPr>
          <a:xfrm>
            <a:off x="4503526" y="589439"/>
            <a:ext cx="7688474" cy="1282904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rgbClr val="00B0F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彗星の尾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の特徴を駆使して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赤い星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をどんどん爆破していきましょう。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57" y="3396343"/>
            <a:ext cx="3439325" cy="3113462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22" name="フローチャート: 代替処理 21"/>
          <p:cNvSpPr/>
          <p:nvPr/>
        </p:nvSpPr>
        <p:spPr>
          <a:xfrm>
            <a:off x="-1" y="3360420"/>
            <a:ext cx="7688474" cy="1482951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ただし</a:t>
            </a:r>
            <a:r>
              <a:rPr lang="ja-JP" altLang="en-US" sz="3200" b="1" dirty="0">
                <a:solidFill>
                  <a:srgbClr val="00B05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緑</a:t>
            </a:r>
            <a:r>
              <a:rPr lang="ja-JP" altLang="en-US" sz="3200" b="1" dirty="0" smtClean="0">
                <a:solidFill>
                  <a:srgbClr val="00B050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の星</a:t>
            </a:r>
            <a:r>
              <a:rPr lang="ja-JP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は破壊してはいけません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破壊しすぎると</a:t>
            </a:r>
            <a:r>
              <a:rPr lang="ja-JP" altLang="en-US" sz="32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彗星が消滅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してしまい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ゲームオーバー</a:t>
            </a:r>
            <a:r>
              <a:rPr lang="ja-JP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lumMod val="85000"/>
                      <a:alpha val="40000"/>
                    </a:schemeClr>
                  </a:glow>
                </a:effectLst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となってしまいます。</a:t>
            </a:r>
            <a:endParaRPr lang="en-US" altLang="ja-JP" sz="2800" dirty="0" smtClean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lumMod val="85000"/>
                    <a:alpha val="40000"/>
                  </a:schemeClr>
                </a:glow>
              </a:effectLst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885" y="3410858"/>
            <a:ext cx="3294613" cy="3113462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24" name="楕円 23"/>
          <p:cNvSpPr/>
          <p:nvPr/>
        </p:nvSpPr>
        <p:spPr>
          <a:xfrm rot="2689230">
            <a:off x="4776947" y="5546867"/>
            <a:ext cx="1261047" cy="684609"/>
          </a:xfrm>
          <a:prstGeom prst="ellipse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191" y="6155486"/>
            <a:ext cx="869354" cy="86935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249"/>
            <a:ext cx="875311" cy="87531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3176" y="634857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戻る</a:t>
            </a:r>
            <a:endParaRPr kumimoji="1" lang="ja-JP" altLang="en-US" sz="2400" dirty="0">
              <a:solidFill>
                <a:schemeClr val="bg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860541" y="635088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次へ</a:t>
            </a:r>
            <a:endParaRPr kumimoji="1" lang="ja-JP" altLang="en-US" sz="2400" dirty="0">
              <a:solidFill>
                <a:schemeClr val="bg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66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123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ＤＦＰ勘亭流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ohs70028</dc:creator>
  <cp:lastModifiedBy>ohs70028</cp:lastModifiedBy>
  <cp:revision>23</cp:revision>
  <dcterms:created xsi:type="dcterms:W3CDTF">2019-05-30T10:34:59Z</dcterms:created>
  <dcterms:modified xsi:type="dcterms:W3CDTF">2019-05-31T05:44:38Z</dcterms:modified>
</cp:coreProperties>
</file>