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29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8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2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9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2324-4736-44E8-8466-9109A2EAB02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0"/>
            <a:ext cx="12108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08535" y="453686"/>
            <a:ext cx="3071218" cy="2548844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608535" y="3892231"/>
            <a:ext cx="3071218" cy="2548844"/>
            <a:chOff x="1288473" y="2657625"/>
            <a:chExt cx="3071218" cy="25488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8545818" y="459548"/>
            <a:ext cx="3071218" cy="2548844"/>
            <a:chOff x="1288473" y="2657625"/>
            <a:chExt cx="3071218" cy="2548844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8464517" y="3892230"/>
            <a:ext cx="3071218" cy="2548844"/>
            <a:chOff x="1288473" y="2657625"/>
            <a:chExt cx="3071218" cy="254884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79938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9937" y="4781932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81520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487620" y="4781931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1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608535" y="453686"/>
            <a:ext cx="3071218" cy="2548844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679938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545818" y="459548"/>
            <a:ext cx="3071218" cy="2548844"/>
            <a:chOff x="1288473" y="2657625"/>
            <a:chExt cx="3071218" cy="2548844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8581520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08535" y="3892231"/>
            <a:ext cx="3071218" cy="2548844"/>
            <a:chOff x="1288473" y="2657625"/>
            <a:chExt cx="3071218" cy="2548844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679937" y="4781932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8464517" y="3892230"/>
            <a:ext cx="3071218" cy="2548844"/>
            <a:chOff x="1288473" y="2657625"/>
            <a:chExt cx="3071218" cy="2548844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8487620" y="4781931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9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08535" y="453686"/>
            <a:ext cx="3071218" cy="2548844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608535" y="3892231"/>
            <a:ext cx="3071218" cy="2548844"/>
            <a:chOff x="1288473" y="2657625"/>
            <a:chExt cx="3071218" cy="25488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8545818" y="459548"/>
            <a:ext cx="3071218" cy="2548844"/>
            <a:chOff x="1288473" y="2657625"/>
            <a:chExt cx="3071218" cy="2548844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8464517" y="3892230"/>
            <a:ext cx="3071218" cy="2548844"/>
            <a:chOff x="1288473" y="2657625"/>
            <a:chExt cx="3071218" cy="254884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79938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81520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937" y="4781932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487620" y="4781931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3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08535" y="453686"/>
            <a:ext cx="3071218" cy="2548844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608535" y="3892231"/>
            <a:ext cx="3071218" cy="2548844"/>
            <a:chOff x="1288473" y="2657625"/>
            <a:chExt cx="3071218" cy="25488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8545818" y="459548"/>
            <a:ext cx="3071218" cy="2548844"/>
            <a:chOff x="1288473" y="2657625"/>
            <a:chExt cx="3071218" cy="254884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8464517" y="3892230"/>
            <a:ext cx="3071218" cy="2548844"/>
            <a:chOff x="1288473" y="2657625"/>
            <a:chExt cx="3071218" cy="2548844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679938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9937" y="4781932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81520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87620" y="4781931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0"/>
            <a:ext cx="12108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08535" y="453686"/>
            <a:ext cx="3071218" cy="2548844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608535" y="3892231"/>
            <a:ext cx="3071218" cy="2548844"/>
            <a:chOff x="1288473" y="2657625"/>
            <a:chExt cx="3071218" cy="25488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8545818" y="459548"/>
            <a:ext cx="3071218" cy="2548844"/>
            <a:chOff x="1288473" y="2657625"/>
            <a:chExt cx="3071218" cy="2548844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8464517" y="3892230"/>
            <a:ext cx="3071218" cy="2548844"/>
            <a:chOff x="1288473" y="2657625"/>
            <a:chExt cx="3071218" cy="254884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79938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9937" y="4781932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81520" y="1343387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487620" y="4781931"/>
            <a:ext cx="107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8</cp:revision>
  <dcterms:created xsi:type="dcterms:W3CDTF">2019-05-17T19:09:09Z</dcterms:created>
  <dcterms:modified xsi:type="dcterms:W3CDTF">2019-05-17T20:30:39Z</dcterms:modified>
</cp:coreProperties>
</file>