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75" d="100"/>
          <a:sy n="75" d="100"/>
        </p:scale>
        <p:origin x="1836" y="-1128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応募作品情報」記入用紙　</a:t>
            </a:r>
            <a:r>
              <a:rPr lang="en-US" altLang="ja-JP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 smtClean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86372"/>
              </p:ext>
            </p:extLst>
          </p:nvPr>
        </p:nvGraphicFramePr>
        <p:xfrm>
          <a:off x="127000" y="1279525"/>
          <a:ext cx="6697663" cy="827532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　</a:t>
                      </a:r>
                      <a:r>
                        <a:rPr kumimoji="1" lang="ja-JP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　　　　　　　　　　　ブルーム</a:t>
                      </a:r>
                      <a:endParaRPr kumimoji="1" lang="ja-JP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dirty="0" smtClean="0"/>
                        <a:t>■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【iOS】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スマートフォン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【Android】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□　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AR</a:t>
                      </a: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VR</a:t>
                      </a:r>
                      <a:r>
                        <a:rPr kumimoji="1" lang="ja-JP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                                                     </a:t>
                      </a:r>
                      <a:r>
                        <a:rPr kumimoji="1" lang="ja-JP" altLang="en-US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BLROOM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92495"/>
              </p:ext>
            </p:extLst>
          </p:nvPr>
        </p:nvGraphicFramePr>
        <p:xfrm>
          <a:off x="127000" y="2250157"/>
          <a:ext cx="6697663" cy="8650224"/>
        </p:xfrm>
        <a:graphic>
          <a:graphicData uri="http://schemas.openxmlformats.org/drawingml/2006/table">
            <a:tbl>
              <a:tblPr/>
              <a:tblGrid>
                <a:gridCol w="669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 </a:t>
                      </a:r>
                      <a:r>
                        <a:rPr kumimoji="1" lang="ja-JP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「☆」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に即した具体的な表現、手法などを用いた箇所についてもあわせて記入下さい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。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私たちの作品「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BLROOM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」は、「彗星」の仕組みに着目することで、今回のテーマである「☆」を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表現しています。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BLROOM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という名前は、彗星を示唆する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BLOOM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（咲くような光）と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BROOM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（ほうき）を合わせた造語です。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プレイヤーは太陽を操作でき、その周囲には彗星が公転しています。太陽を移動させることで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「彗星の尾は、常に太陽と対面の位置に伸びて見える」という性質により、彗星の尾は様々な方向に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太陽との位置関係により伸び縮みします。その彗星の尾を巧みに操り、周囲の赤色の星をどんどん破壊していきましょう。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ただし緑色の星は破壊してはいけません。スコアがダウンしていまいます。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ゲームシステムはスコアアタック式で最終的にスコアが０になってしまうとゲームオーバーです。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大量の赤色の星を爆発していくのはとても爽快で、ステージによって様々な気持ちの良い破壊の仕方を工夫し、ステージ完全クリアを目指しましょう。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46</Words>
  <Application>Microsoft Office PowerPoint</Application>
  <PresentationFormat>ユーザー設定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メイリオ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ohs75023</cp:lastModifiedBy>
  <cp:revision>82</cp:revision>
  <cp:lastPrinted>2017-04-25T10:36:07Z</cp:lastPrinted>
  <dcterms:created xsi:type="dcterms:W3CDTF">2004-04-18T06:10:03Z</dcterms:created>
  <dcterms:modified xsi:type="dcterms:W3CDTF">2019-05-24T06:05:00Z</dcterms:modified>
</cp:coreProperties>
</file>