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E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43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8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62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84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85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07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49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44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7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33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92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2741A-423F-428D-9B5B-CDF6D4A6BBED}" type="datetimeFigureOut">
              <a:rPr kumimoji="1" lang="ja-JP" altLang="en-US" smtClean="0"/>
              <a:t>2019/5/31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076BF-EF3C-4165-9F25-588375D90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39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grpSp>
        <p:nvGrpSpPr>
          <p:cNvPr id="22" name="グループ化 21"/>
          <p:cNvGrpSpPr/>
          <p:nvPr/>
        </p:nvGrpSpPr>
        <p:grpSpPr>
          <a:xfrm>
            <a:off x="0" y="-2"/>
            <a:ext cx="3549535" cy="3429001"/>
            <a:chOff x="-1" y="0"/>
            <a:chExt cx="3549535" cy="3484879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0"/>
              <a:ext cx="3549535" cy="3484879"/>
            </a:xfrm>
            <a:prstGeom prst="rect">
              <a:avLst/>
            </a:prstGeom>
          </p:spPr>
        </p:pic>
        <p:sp>
          <p:nvSpPr>
            <p:cNvPr id="5" name="下矢印 4"/>
            <p:cNvSpPr/>
            <p:nvPr/>
          </p:nvSpPr>
          <p:spPr>
            <a:xfrm rot="10800000">
              <a:off x="1571104" y="1094317"/>
              <a:ext cx="357448" cy="36560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下矢印 12"/>
            <p:cNvSpPr/>
            <p:nvPr/>
          </p:nvSpPr>
          <p:spPr>
            <a:xfrm>
              <a:off x="1571104" y="1932694"/>
              <a:ext cx="357448" cy="36560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下矢印 13"/>
            <p:cNvSpPr/>
            <p:nvPr/>
          </p:nvSpPr>
          <p:spPr>
            <a:xfrm rot="5400000">
              <a:off x="1138917" y="1513860"/>
              <a:ext cx="357299" cy="36576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下矢印 14"/>
            <p:cNvSpPr/>
            <p:nvPr/>
          </p:nvSpPr>
          <p:spPr>
            <a:xfrm rot="16200000">
              <a:off x="1982658" y="1513860"/>
              <a:ext cx="357299" cy="36576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292" y="27180"/>
            <a:ext cx="3537132" cy="3373121"/>
          </a:xfrm>
          <a:prstGeom prst="rect">
            <a:avLst/>
          </a:prstGeom>
        </p:spPr>
      </p:pic>
      <p:sp>
        <p:nvSpPr>
          <p:cNvPr id="23" name="フローチャート: 代替処理 22"/>
          <p:cNvSpPr/>
          <p:nvPr/>
        </p:nvSpPr>
        <p:spPr>
          <a:xfrm>
            <a:off x="355600" y="3756109"/>
            <a:ext cx="11460480" cy="2919012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プレイヤーは太陽を操作できます。</a:t>
            </a:r>
            <a:endParaRPr kumimoji="1" lang="en-US" altLang="ja-JP" sz="2800" dirty="0" smtClean="0">
              <a:solidFill>
                <a:schemeClr val="tx1"/>
              </a:solidFill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  <a:latin typeface="ＤＦＰ勘亭流" panose="03000800010101010101" pitchFamily="66" charset="-128"/>
                <a:ea typeface="ＤＦＰ勘亭流" panose="03000800010101010101" pitchFamily="66" charset="-128"/>
              </a:rPr>
              <a:t>太陽の周りを回っている青い星が彗星です。</a:t>
            </a:r>
            <a:endParaRPr kumimoji="1" lang="en-US" altLang="ja-JP" sz="2800" dirty="0" smtClean="0">
              <a:solidFill>
                <a:schemeClr val="tx1"/>
              </a:solidFill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ＤＦＰ勘亭流" panose="03000800010101010101" pitchFamily="66" charset="-128"/>
                <a:ea typeface="ＤＦＰ勘亭流" panose="03000800010101010101" pitchFamily="66" charset="-128"/>
              </a:rPr>
              <a:t>太陽との距離</a:t>
            </a:r>
            <a:r>
              <a:rPr lang="ja-JP" altLang="en-US" sz="2800" dirty="0" smtClean="0">
                <a:solidFill>
                  <a:schemeClr val="tx1"/>
                </a:solidFill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に応じて伸縮する彗星の尾を使い</a:t>
            </a:r>
            <a:endParaRPr lang="en-US" altLang="ja-JP" sz="2800" dirty="0" smtClean="0">
              <a:solidFill>
                <a:schemeClr val="tx1"/>
              </a:solidFill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  <a:latin typeface="ＤＦＰ勘亭流" panose="03000800010101010101" pitchFamily="66" charset="-128"/>
                <a:ea typeface="ＤＦＰ勘亭流" panose="03000800010101010101" pitchFamily="66" charset="-128"/>
              </a:rPr>
              <a:t>障害物となる赤い星を破壊しよう！</a:t>
            </a:r>
            <a:endParaRPr kumimoji="1" lang="ja-JP" altLang="en-US" sz="2800" dirty="0">
              <a:solidFill>
                <a:schemeClr val="tx1"/>
              </a:solidFill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6181" y="31574"/>
            <a:ext cx="3295819" cy="3397425"/>
          </a:xfrm>
          <a:prstGeom prst="rect">
            <a:avLst/>
          </a:prstGeom>
        </p:spPr>
      </p:pic>
      <p:sp>
        <p:nvSpPr>
          <p:cNvPr id="25" name="ストライプ矢印 24"/>
          <p:cNvSpPr/>
          <p:nvPr/>
        </p:nvSpPr>
        <p:spPr>
          <a:xfrm>
            <a:off x="3549535" y="1330960"/>
            <a:ext cx="904757" cy="930488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ストライプ矢印 25"/>
          <p:cNvSpPr/>
          <p:nvPr/>
        </p:nvSpPr>
        <p:spPr>
          <a:xfrm>
            <a:off x="8003827" y="1330960"/>
            <a:ext cx="904757" cy="930488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98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grpSp>
        <p:nvGrpSpPr>
          <p:cNvPr id="22" name="グループ化 21"/>
          <p:cNvGrpSpPr/>
          <p:nvPr/>
        </p:nvGrpSpPr>
        <p:grpSpPr>
          <a:xfrm>
            <a:off x="0" y="-2"/>
            <a:ext cx="3549535" cy="3429001"/>
            <a:chOff x="-1" y="0"/>
            <a:chExt cx="3549535" cy="3484879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0"/>
              <a:ext cx="3549535" cy="3484879"/>
            </a:xfrm>
            <a:prstGeom prst="rect">
              <a:avLst/>
            </a:prstGeom>
          </p:spPr>
        </p:pic>
        <p:sp>
          <p:nvSpPr>
            <p:cNvPr id="5" name="下矢印 4"/>
            <p:cNvSpPr/>
            <p:nvPr/>
          </p:nvSpPr>
          <p:spPr>
            <a:xfrm rot="10800000">
              <a:off x="1571104" y="1094317"/>
              <a:ext cx="357448" cy="36560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下矢印 12"/>
            <p:cNvSpPr/>
            <p:nvPr/>
          </p:nvSpPr>
          <p:spPr>
            <a:xfrm>
              <a:off x="1571104" y="1932694"/>
              <a:ext cx="357448" cy="36560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下矢印 13"/>
            <p:cNvSpPr/>
            <p:nvPr/>
          </p:nvSpPr>
          <p:spPr>
            <a:xfrm rot="5400000">
              <a:off x="1138917" y="1513860"/>
              <a:ext cx="357299" cy="36576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下矢印 14"/>
            <p:cNvSpPr/>
            <p:nvPr/>
          </p:nvSpPr>
          <p:spPr>
            <a:xfrm rot="16200000">
              <a:off x="1982658" y="1513860"/>
              <a:ext cx="357299" cy="365760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292" y="27180"/>
            <a:ext cx="3537132" cy="3373121"/>
          </a:xfrm>
          <a:prstGeom prst="rect">
            <a:avLst/>
          </a:prstGeom>
        </p:spPr>
      </p:pic>
      <p:sp>
        <p:nvSpPr>
          <p:cNvPr id="23" name="フローチャート: 代替処理 22"/>
          <p:cNvSpPr/>
          <p:nvPr/>
        </p:nvSpPr>
        <p:spPr>
          <a:xfrm>
            <a:off x="355600" y="3756109"/>
            <a:ext cx="11460480" cy="2919012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プレイヤーは太陽を操作できます。</a:t>
            </a:r>
            <a:endParaRPr kumimoji="1" lang="en-US" altLang="ja-JP" sz="2800" dirty="0" smtClean="0">
              <a:solidFill>
                <a:schemeClr val="tx1"/>
              </a:solidFill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  <a:latin typeface="ＤＦＰ勘亭流" panose="03000800010101010101" pitchFamily="66" charset="-128"/>
                <a:ea typeface="ＤＦＰ勘亭流" panose="03000800010101010101" pitchFamily="66" charset="-128"/>
              </a:rPr>
              <a:t>太陽の周りを回っている青い星が彗星です。</a:t>
            </a:r>
            <a:endParaRPr kumimoji="1" lang="en-US" altLang="ja-JP" sz="2800" dirty="0" smtClean="0">
              <a:solidFill>
                <a:schemeClr val="tx1"/>
              </a:solidFill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ＤＦＰ勘亭流" panose="03000800010101010101" pitchFamily="66" charset="-128"/>
                <a:ea typeface="ＤＦＰ勘亭流" panose="03000800010101010101" pitchFamily="66" charset="-128"/>
              </a:rPr>
              <a:t>太陽との距離</a:t>
            </a:r>
            <a:r>
              <a:rPr lang="ja-JP" altLang="en-US" sz="2800" dirty="0" smtClean="0">
                <a:solidFill>
                  <a:schemeClr val="tx1"/>
                </a:solidFill>
                <a:latin typeface="ＤＦＰ勘亭流" panose="03000800010101010101" pitchFamily="66" charset="-128"/>
                <a:ea typeface="ＤＦＰ勘亭流" panose="03000800010101010101" pitchFamily="66" charset="-128"/>
              </a:rPr>
              <a:t>に応じて伸縮する彗星の尾を使い</a:t>
            </a:r>
            <a:endParaRPr lang="en-US" altLang="ja-JP" sz="2800" dirty="0" smtClean="0">
              <a:solidFill>
                <a:schemeClr val="tx1"/>
              </a:solidFill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  <a:latin typeface="ＤＦＰ勘亭流" panose="03000800010101010101" pitchFamily="66" charset="-128"/>
                <a:ea typeface="ＤＦＰ勘亭流" panose="03000800010101010101" pitchFamily="66" charset="-128"/>
              </a:rPr>
              <a:t>障害物となる赤い星を破壊しよう！</a:t>
            </a:r>
            <a:endParaRPr kumimoji="1" lang="ja-JP" altLang="en-US" sz="2800" dirty="0">
              <a:solidFill>
                <a:schemeClr val="tx1"/>
              </a:solidFill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6181" y="31574"/>
            <a:ext cx="3295819" cy="3397425"/>
          </a:xfrm>
          <a:prstGeom prst="rect">
            <a:avLst/>
          </a:prstGeom>
        </p:spPr>
      </p:pic>
      <p:sp>
        <p:nvSpPr>
          <p:cNvPr id="25" name="ストライプ矢印 24"/>
          <p:cNvSpPr/>
          <p:nvPr/>
        </p:nvSpPr>
        <p:spPr>
          <a:xfrm>
            <a:off x="3549535" y="1330960"/>
            <a:ext cx="904757" cy="930488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ストライプ矢印 25"/>
          <p:cNvSpPr/>
          <p:nvPr/>
        </p:nvSpPr>
        <p:spPr>
          <a:xfrm>
            <a:off x="8003827" y="1330960"/>
            <a:ext cx="904757" cy="930488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38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1" cy="685800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2" y="120951"/>
            <a:ext cx="3094328" cy="312491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111" y="120951"/>
            <a:ext cx="3094328" cy="3113462"/>
          </a:xfrm>
          <a:prstGeom prst="rect">
            <a:avLst/>
          </a:prstGeom>
        </p:spPr>
      </p:pic>
      <p:sp>
        <p:nvSpPr>
          <p:cNvPr id="8" name="ストライプ矢印 7"/>
          <p:cNvSpPr/>
          <p:nvPr/>
        </p:nvSpPr>
        <p:spPr>
          <a:xfrm>
            <a:off x="3439611" y="1251506"/>
            <a:ext cx="904757" cy="930488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ストライプ矢印 8"/>
          <p:cNvSpPr/>
          <p:nvPr/>
        </p:nvSpPr>
        <p:spPr>
          <a:xfrm>
            <a:off x="7562834" y="1246571"/>
            <a:ext cx="904757" cy="930488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524" y="172251"/>
            <a:ext cx="3499030" cy="3119187"/>
          </a:xfrm>
          <a:prstGeom prst="rect">
            <a:avLst/>
          </a:prstGeom>
        </p:spPr>
      </p:pic>
      <p:sp>
        <p:nvSpPr>
          <p:cNvPr id="11" name="フローチャート: 代替処理 10"/>
          <p:cNvSpPr/>
          <p:nvPr/>
        </p:nvSpPr>
        <p:spPr>
          <a:xfrm>
            <a:off x="355600" y="3756109"/>
            <a:ext cx="11460480" cy="2919012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ＤＦＰ勘亭流" panose="03000800010101010101" pitchFamily="66" charset="-128"/>
                <a:ea typeface="ＤＦＰ勘亭流" panose="03000800010101010101" pitchFamily="66" charset="-128"/>
              </a:rPr>
              <a:t>緑色の星を壊してしまうと彗星のエネルギーが減ってしまう！</a:t>
            </a:r>
            <a:endParaRPr kumimoji="1" lang="en-US" altLang="ja-JP" sz="2800" dirty="0" smtClean="0">
              <a:solidFill>
                <a:schemeClr val="tx1"/>
              </a:solidFill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ＤＦＰ勘亭流" panose="03000800010101010101" pitchFamily="66" charset="-128"/>
                <a:ea typeface="ＤＦＰ勘亭流" panose="03000800010101010101" pitchFamily="66" charset="-128"/>
              </a:rPr>
              <a:t>彗星のエネルギーが無くなるとゲームオーバーになってしまうから</a:t>
            </a:r>
            <a:endParaRPr kumimoji="1" lang="en-US" altLang="ja-JP" sz="2800" dirty="0" smtClean="0">
              <a:solidFill>
                <a:schemeClr val="tx1"/>
              </a:solidFill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ＤＦＰ勘亭流" panose="03000800010101010101" pitchFamily="66" charset="-128"/>
                <a:ea typeface="ＤＦＰ勘亭流" panose="03000800010101010101" pitchFamily="66" charset="-128"/>
              </a:rPr>
              <a:t>壊さないように気を付けよう！</a:t>
            </a:r>
            <a:endParaRPr kumimoji="1" lang="en-US" altLang="ja-JP" sz="2800" dirty="0" smtClean="0">
              <a:solidFill>
                <a:schemeClr val="tx1"/>
              </a:solidFill>
              <a:latin typeface="ＤＦＰ勘亭流" panose="03000800010101010101" pitchFamily="66" charset="-128"/>
              <a:ea typeface="ＤＦＰ勘亭流" panose="03000800010101010101" pitchFamily="66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848632" y="464207"/>
            <a:ext cx="314960" cy="1219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920405" y="464207"/>
            <a:ext cx="314960" cy="1219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2854319" y="1333031"/>
            <a:ext cx="300711" cy="3503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11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115</Words>
  <Application>Microsoft Office PowerPoint</Application>
  <PresentationFormat>ワイド画面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ＤＦＰ勘亭流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ohs70028</dc:creator>
  <cp:lastModifiedBy>ohs75023</cp:lastModifiedBy>
  <cp:revision>9</cp:revision>
  <dcterms:created xsi:type="dcterms:W3CDTF">2019-05-30T10:34:59Z</dcterms:created>
  <dcterms:modified xsi:type="dcterms:W3CDTF">2019-05-30T18:07:31Z</dcterms:modified>
</cp:coreProperties>
</file>