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F5F-90F6-4DD0-9C0A-1238395BB400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9DE3-D4DB-46D0-BDA0-25E69A1A8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54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F5F-90F6-4DD0-9C0A-1238395BB400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9DE3-D4DB-46D0-BDA0-25E69A1A8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95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F5F-90F6-4DD0-9C0A-1238395BB400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9DE3-D4DB-46D0-BDA0-25E69A1A8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26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F5F-90F6-4DD0-9C0A-1238395BB400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9DE3-D4DB-46D0-BDA0-25E69A1A8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8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F5F-90F6-4DD0-9C0A-1238395BB400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9DE3-D4DB-46D0-BDA0-25E69A1A8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43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F5F-90F6-4DD0-9C0A-1238395BB400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9DE3-D4DB-46D0-BDA0-25E69A1A8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F5F-90F6-4DD0-9C0A-1238395BB400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9DE3-D4DB-46D0-BDA0-25E69A1A8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02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F5F-90F6-4DD0-9C0A-1238395BB400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9DE3-D4DB-46D0-BDA0-25E69A1A8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2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F5F-90F6-4DD0-9C0A-1238395BB400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9DE3-D4DB-46D0-BDA0-25E69A1A8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F5F-90F6-4DD0-9C0A-1238395BB400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9DE3-D4DB-46D0-BDA0-25E69A1A8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62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F5F-90F6-4DD0-9C0A-1238395BB400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9DE3-D4DB-46D0-BDA0-25E69A1A8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F5F-90F6-4DD0-9C0A-1238395BB400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9DE3-D4DB-46D0-BDA0-25E69A1A84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68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95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ohs75023</dc:creator>
  <cp:lastModifiedBy>ohs75023</cp:lastModifiedBy>
  <cp:revision>1</cp:revision>
  <dcterms:created xsi:type="dcterms:W3CDTF">2019-05-21T11:18:55Z</dcterms:created>
  <dcterms:modified xsi:type="dcterms:W3CDTF">2019-05-21T11:20:53Z</dcterms:modified>
</cp:coreProperties>
</file>