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29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6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68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18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4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7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7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42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2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9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2324-4736-44E8-8466-9109A2EAB027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505-799C-4BF9-89EA-306B4F5ED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2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" y="0"/>
            <a:ext cx="12108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720435" y="519387"/>
            <a:ext cx="2363571" cy="1961558"/>
            <a:chOff x="1288473" y="2657625"/>
            <a:chExt cx="3071218" cy="254884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56714" y="1177371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１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9026881" y="519389"/>
            <a:ext cx="2363571" cy="1961558"/>
            <a:chOff x="1288473" y="2657625"/>
            <a:chExt cx="3071218" cy="2548844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22" name="テキスト ボックス 21"/>
          <p:cNvSpPr txBox="1"/>
          <p:nvPr/>
        </p:nvSpPr>
        <p:spPr>
          <a:xfrm>
            <a:off x="8971461" y="1115446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２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720435" y="4481537"/>
            <a:ext cx="2363571" cy="1961558"/>
            <a:chOff x="1288473" y="2657625"/>
            <a:chExt cx="3071218" cy="2548844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629004" y="5140873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３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9026880" y="4481537"/>
            <a:ext cx="2363571" cy="1961558"/>
            <a:chOff x="1288473" y="2657625"/>
            <a:chExt cx="3071218" cy="2548844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30" name="テキスト ボックス 29"/>
          <p:cNvSpPr txBox="1"/>
          <p:nvPr/>
        </p:nvSpPr>
        <p:spPr>
          <a:xfrm>
            <a:off x="8971461" y="5077596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４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4641271" y="2448221"/>
            <a:ext cx="2363571" cy="1961558"/>
            <a:chOff x="1288473" y="2657625"/>
            <a:chExt cx="3071218" cy="2548844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151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30" name="グループ化 29"/>
          <p:cNvGrpSpPr/>
          <p:nvPr/>
        </p:nvGrpSpPr>
        <p:grpSpPr>
          <a:xfrm>
            <a:off x="720435" y="519387"/>
            <a:ext cx="2363571" cy="1961558"/>
            <a:chOff x="1288473" y="2657625"/>
            <a:chExt cx="3071218" cy="2548844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33" name="グループ化 32"/>
          <p:cNvGrpSpPr/>
          <p:nvPr/>
        </p:nvGrpSpPr>
        <p:grpSpPr>
          <a:xfrm>
            <a:off x="720435" y="4481537"/>
            <a:ext cx="2363571" cy="1961558"/>
            <a:chOff x="1288473" y="2657625"/>
            <a:chExt cx="3071218" cy="2548844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36" name="テキスト ボックス 35"/>
          <p:cNvSpPr txBox="1"/>
          <p:nvPr/>
        </p:nvSpPr>
        <p:spPr>
          <a:xfrm>
            <a:off x="656714" y="1177371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１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9004" y="5140873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３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9026881" y="519389"/>
            <a:ext cx="2363571" cy="1961558"/>
            <a:chOff x="1288473" y="2657625"/>
            <a:chExt cx="3071218" cy="2548844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41" name="グループ化 40"/>
          <p:cNvGrpSpPr/>
          <p:nvPr/>
        </p:nvGrpSpPr>
        <p:grpSpPr>
          <a:xfrm>
            <a:off x="9026880" y="4481537"/>
            <a:ext cx="2363571" cy="1961558"/>
            <a:chOff x="1288473" y="2657625"/>
            <a:chExt cx="3071218" cy="2548844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44" name="テキスト ボックス 43"/>
          <p:cNvSpPr txBox="1"/>
          <p:nvPr/>
        </p:nvSpPr>
        <p:spPr>
          <a:xfrm>
            <a:off x="8971461" y="1115446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２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971461" y="5077596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４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4641271" y="2448221"/>
            <a:ext cx="2363571" cy="1961558"/>
            <a:chOff x="1288473" y="2657625"/>
            <a:chExt cx="3071218" cy="2548844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219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9026880" y="4481537"/>
            <a:ext cx="2363571" cy="1961558"/>
            <a:chOff x="1288473" y="2657625"/>
            <a:chExt cx="3071218" cy="2548844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9026881" y="519389"/>
            <a:ext cx="2363571" cy="1961558"/>
            <a:chOff x="1288473" y="2657625"/>
            <a:chExt cx="3071218" cy="2548844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720435" y="4481537"/>
            <a:ext cx="2363571" cy="1961558"/>
            <a:chOff x="1288473" y="2657625"/>
            <a:chExt cx="3071218" cy="254884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720435" y="519387"/>
            <a:ext cx="2363571" cy="1961558"/>
            <a:chOff x="1288473" y="2657625"/>
            <a:chExt cx="3071218" cy="2548844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34" name="テキスト ボックス 33"/>
          <p:cNvSpPr txBox="1"/>
          <p:nvPr/>
        </p:nvSpPr>
        <p:spPr>
          <a:xfrm>
            <a:off x="656714" y="1177371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１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71461" y="1115446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２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971461" y="5077596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４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9004" y="5140873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３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4641271" y="2448221"/>
            <a:ext cx="2363571" cy="1961558"/>
            <a:chOff x="1288473" y="2657625"/>
            <a:chExt cx="3071218" cy="2548844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6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" y="0"/>
            <a:ext cx="12108000" cy="6858000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9026880" y="4481537"/>
            <a:ext cx="2363571" cy="1961558"/>
            <a:chOff x="1288473" y="2657625"/>
            <a:chExt cx="3071218" cy="2548844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22" name="グループ化 21"/>
          <p:cNvGrpSpPr/>
          <p:nvPr/>
        </p:nvGrpSpPr>
        <p:grpSpPr>
          <a:xfrm>
            <a:off x="9026881" y="519389"/>
            <a:ext cx="2363571" cy="1961558"/>
            <a:chOff x="1288473" y="2657625"/>
            <a:chExt cx="3071218" cy="2548844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720435" y="4481537"/>
            <a:ext cx="2363571" cy="1961558"/>
            <a:chOff x="1288473" y="2657625"/>
            <a:chExt cx="3071218" cy="2548844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720435" y="519387"/>
            <a:ext cx="2363571" cy="1961558"/>
            <a:chOff x="1288473" y="2657625"/>
            <a:chExt cx="3071218" cy="254884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  <p:sp>
        <p:nvSpPr>
          <p:cNvPr id="31" name="テキスト ボックス 30"/>
          <p:cNvSpPr txBox="1"/>
          <p:nvPr/>
        </p:nvSpPr>
        <p:spPr>
          <a:xfrm>
            <a:off x="656714" y="1177371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１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971461" y="1115446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２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71461" y="5077596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４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9004" y="5140873"/>
            <a:ext cx="79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F0"/>
                </a:solidFill>
              </a:rPr>
              <a:t>３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4641271" y="2448221"/>
            <a:ext cx="2363571" cy="1961558"/>
            <a:chOff x="1288473" y="2657625"/>
            <a:chExt cx="3071218" cy="2548844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3042403"/>
              <a:ext cx="2460553" cy="1779288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73" y="2657625"/>
              <a:ext cx="3071218" cy="254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520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315" y="1149927"/>
            <a:ext cx="4906505" cy="434383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29491" y="196948"/>
            <a:ext cx="5486400" cy="6446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WAVE</a:t>
            </a:r>
            <a:r>
              <a:rPr kumimoji="1" lang="ja-JP" altLang="en-US" dirty="0" smtClean="0">
                <a:solidFill>
                  <a:schemeClr val="tx1"/>
                </a:solidFill>
              </a:rPr>
              <a:t>式ステージの概要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ja-JP" altLang="en-US" dirty="0" smtClean="0">
                <a:solidFill>
                  <a:schemeClr val="tx1"/>
                </a:solidFill>
              </a:rPr>
              <a:t>１５秒＊１０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予定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の多段ステージ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</a:t>
            </a:r>
            <a:r>
              <a:rPr kumimoji="1" lang="en-US" altLang="ja-JP" dirty="0" smtClean="0">
                <a:solidFill>
                  <a:schemeClr val="tx1"/>
                </a:solidFill>
              </a:rPr>
              <a:t>(※</a:t>
            </a:r>
            <a:r>
              <a:rPr kumimoji="1" lang="ja-JP" altLang="en-US" dirty="0" smtClean="0">
                <a:solidFill>
                  <a:schemeClr val="tx1"/>
                </a:solidFill>
              </a:rPr>
              <a:t>彗星の１周が約５秒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・１５秒経過で強制的に次のステージ配置へ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[</a:t>
            </a:r>
            <a:r>
              <a:rPr lang="ja-JP" altLang="en-US" dirty="0" smtClean="0">
                <a:solidFill>
                  <a:schemeClr val="tx1"/>
                </a:solidFill>
              </a:rPr>
              <a:t>ラスト１周で</a:t>
            </a:r>
            <a:r>
              <a:rPr lang="en-US" altLang="ja-JP" dirty="0" smtClean="0">
                <a:solidFill>
                  <a:schemeClr val="tx1"/>
                </a:solidFill>
              </a:rPr>
              <a:t>Z</a:t>
            </a:r>
            <a:r>
              <a:rPr lang="ja-JP" altLang="en-US" dirty="0" smtClean="0">
                <a:solidFill>
                  <a:schemeClr val="tx1"/>
                </a:solidFill>
              </a:rPr>
              <a:t>軸奥側に次のステージを配置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光らせるなりでプレイヤーに存在をほのめかす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</a:rPr>
              <a:t>周すると現存のステージを手前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カメラ側へ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同時にセットした次ステージを配置</a:t>
            </a:r>
            <a:r>
              <a:rPr lang="en-US" altLang="ja-JP" dirty="0" smtClean="0">
                <a:solidFill>
                  <a:schemeClr val="tx1"/>
                </a:solidFill>
              </a:rPr>
              <a:t>]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・どれだけ多くのエネミーを破壊したかのスコア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で競うステージ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・「フィーバーモード」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条件：連続でエネミーを〇体破壊すると突入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　　途中でフレンドを破壊すると０に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内容：彗星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周</a:t>
            </a:r>
            <a:r>
              <a:rPr lang="en-US" altLang="ja-JP" dirty="0" smtClean="0">
                <a:solidFill>
                  <a:schemeClr val="tx1"/>
                </a:solidFill>
              </a:rPr>
              <a:t>×7</a:t>
            </a:r>
            <a:r>
              <a:rPr lang="ja-JP" altLang="en-US" dirty="0" smtClean="0">
                <a:solidFill>
                  <a:schemeClr val="tx1"/>
                </a:solidFill>
              </a:rPr>
              <a:t>のボーナスステージ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　　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周する</a:t>
            </a:r>
            <a:r>
              <a:rPr lang="en-US" altLang="ja-JP" dirty="0" smtClean="0">
                <a:solidFill>
                  <a:schemeClr val="tx1"/>
                </a:solidFill>
              </a:rPr>
              <a:t>or</a:t>
            </a:r>
            <a:r>
              <a:rPr lang="ja-JP" altLang="en-US" dirty="0" smtClean="0">
                <a:solidFill>
                  <a:schemeClr val="tx1"/>
                </a:solidFill>
              </a:rPr>
              <a:t>フレンドを破壊してしまうと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　　次のステージへ移行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最終的にどれだけのエネミーを破壊できたかの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スコアアタック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381957" y="5176911"/>
            <a:ext cx="970671" cy="211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右矢印 4"/>
          <p:cNvSpPr/>
          <p:nvPr/>
        </p:nvSpPr>
        <p:spPr>
          <a:xfrm rot="17571229">
            <a:off x="10447059" y="5668559"/>
            <a:ext cx="492369" cy="170234"/>
          </a:xfrm>
          <a:prstGeom prst="rightArrow">
            <a:avLst>
              <a:gd name="adj1" fmla="val 50000"/>
              <a:gd name="adj2" fmla="val 41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79767" y="5997607"/>
            <a:ext cx="308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フィーバーゲージ</a:t>
            </a:r>
            <a:endParaRPr kumimoji="1" lang="en-US" altLang="ja-JP" dirty="0" smtClean="0"/>
          </a:p>
          <a:p>
            <a:r>
              <a:rPr kumimoji="1" lang="en-US" altLang="ja-JP" dirty="0" smtClean="0"/>
              <a:t>※MAX</a:t>
            </a:r>
            <a:r>
              <a:rPr kumimoji="1" lang="ja-JP" altLang="en-US" dirty="0" smtClean="0"/>
              <a:t>でフィーバーモード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746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36</Words>
  <Application>Microsoft Office PowerPoint</Application>
  <PresentationFormat>ワイド画面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ohs75023</cp:lastModifiedBy>
  <cp:revision>19</cp:revision>
  <dcterms:created xsi:type="dcterms:W3CDTF">2019-05-17T19:09:09Z</dcterms:created>
  <dcterms:modified xsi:type="dcterms:W3CDTF">2019-05-21T15:05:08Z</dcterms:modified>
</cp:coreProperties>
</file>