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9" r:id="rId1"/>
  </p:sldMasterIdLst>
  <p:notesMasterIdLst>
    <p:notesMasterId r:id="rId8"/>
  </p:notesMasterIdLst>
  <p:handoutMasterIdLst>
    <p:handoutMasterId r:id="rId9"/>
  </p:handoutMasterIdLst>
  <p:sldIdLst>
    <p:sldId id="481" r:id="rId2"/>
    <p:sldId id="507" r:id="rId3"/>
    <p:sldId id="500" r:id="rId4"/>
    <p:sldId id="499" r:id="rId5"/>
    <p:sldId id="505" r:id="rId6"/>
    <p:sldId id="508" r:id="rId7"/>
  </p:sldIdLst>
  <p:sldSz cx="12192000" cy="6858000"/>
  <p:notesSz cx="9939338" cy="6807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8381"/>
    <a:srgbClr val="83A6D1"/>
    <a:srgbClr val="B2A1C7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中間スタイル 1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淡色スタイル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132" autoAdjust="0"/>
  </p:normalViewPr>
  <p:slideViewPr>
    <p:cSldViewPr snapToObjects="1">
      <p:cViewPr varScale="1">
        <p:scale>
          <a:sx n="83" d="100"/>
          <a:sy n="83" d="100"/>
        </p:scale>
        <p:origin x="990" y="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F6DC5A-A62E-4BE6-85FF-29E0819B85A4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kumimoji="1" lang="ja-JP" altLang="en-US"/>
        </a:p>
      </dgm:t>
    </dgm:pt>
    <dgm:pt modelId="{6D8CC902-6D6E-41A6-806F-89BA29AAC568}">
      <dgm:prSet phldrT="[テキスト]"/>
      <dgm:spPr/>
      <dgm:t>
        <a:bodyPr/>
        <a:lstStyle/>
        <a:p>
          <a:r>
            <a:rPr kumimoji="1" lang="en-US" altLang="ja-JP" dirty="0"/>
            <a:t>AI</a:t>
          </a:r>
          <a:r>
            <a:rPr kumimoji="1" lang="ja-JP" altLang="en-US" dirty="0"/>
            <a:t>を活用するプログラマの生産性は</a:t>
          </a:r>
          <a:r>
            <a:rPr kumimoji="1" lang="en-US" altLang="ja-JP" dirty="0"/>
            <a:t>10</a:t>
          </a:r>
          <a:r>
            <a:rPr kumimoji="1" lang="ja-JP" altLang="en-US" dirty="0"/>
            <a:t>倍に</a:t>
          </a:r>
        </a:p>
      </dgm:t>
    </dgm:pt>
    <dgm:pt modelId="{F2EB3737-D097-42F3-9D92-741E4A0B26B2}" type="parTrans" cxnId="{D0D61174-C90A-412E-874A-78081F3935C6}">
      <dgm:prSet/>
      <dgm:spPr/>
      <dgm:t>
        <a:bodyPr/>
        <a:lstStyle/>
        <a:p>
          <a:endParaRPr kumimoji="1" lang="ja-JP" altLang="en-US"/>
        </a:p>
      </dgm:t>
    </dgm:pt>
    <dgm:pt modelId="{82CA22B3-381F-4816-9D46-3BCC991CD7BD}" type="sibTrans" cxnId="{D0D61174-C90A-412E-874A-78081F3935C6}">
      <dgm:prSet/>
      <dgm:spPr/>
      <dgm:t>
        <a:bodyPr/>
        <a:lstStyle/>
        <a:p>
          <a:endParaRPr kumimoji="1" lang="ja-JP" altLang="en-US"/>
        </a:p>
      </dgm:t>
    </dgm:pt>
    <dgm:pt modelId="{A282B5BC-5B41-4BC7-BA95-1839CA8AC10D}">
      <dgm:prSet phldrT="[テキスト]"/>
      <dgm:spPr/>
      <dgm:t>
        <a:bodyPr/>
        <a:lstStyle/>
        <a:p>
          <a:r>
            <a:rPr kumimoji="1" lang="en-US" altLang="ja-JP" dirty="0"/>
            <a:t>AI</a:t>
          </a:r>
          <a:r>
            <a:rPr kumimoji="1" lang="ja-JP" altLang="en-US" dirty="0"/>
            <a:t>とプログラマによるペアプログラミング</a:t>
          </a:r>
        </a:p>
      </dgm:t>
    </dgm:pt>
    <dgm:pt modelId="{34982226-75C8-45F7-AF08-8505CD893976}" type="parTrans" cxnId="{46FC3BEA-F95B-4E0A-9DF5-CAA0E43DBA1F}">
      <dgm:prSet/>
      <dgm:spPr/>
      <dgm:t>
        <a:bodyPr/>
        <a:lstStyle/>
        <a:p>
          <a:endParaRPr kumimoji="1" lang="ja-JP" altLang="en-US"/>
        </a:p>
      </dgm:t>
    </dgm:pt>
    <dgm:pt modelId="{2DA8F737-ECDD-4EAA-8BE2-8A4D6245C09B}" type="sibTrans" cxnId="{46FC3BEA-F95B-4E0A-9DF5-CAA0E43DBA1F}">
      <dgm:prSet/>
      <dgm:spPr/>
      <dgm:t>
        <a:bodyPr/>
        <a:lstStyle/>
        <a:p>
          <a:endParaRPr kumimoji="1" lang="ja-JP" altLang="en-US"/>
        </a:p>
      </dgm:t>
    </dgm:pt>
    <dgm:pt modelId="{B5C7AED4-9EDE-4528-99D2-12DBBE48F2BA}">
      <dgm:prSet phldrT="[テキスト]"/>
      <dgm:spPr/>
      <dgm:t>
        <a:bodyPr/>
        <a:lstStyle/>
        <a:p>
          <a:r>
            <a:rPr kumimoji="1" lang="en-US" altLang="ja-JP" dirty="0"/>
            <a:t>AI</a:t>
          </a:r>
          <a:r>
            <a:rPr kumimoji="1" lang="ja-JP" altLang="en-US" dirty="0"/>
            <a:t>によるコードレビュー</a:t>
          </a:r>
        </a:p>
      </dgm:t>
    </dgm:pt>
    <dgm:pt modelId="{AC85EF37-4596-401A-AB4C-298D1019E815}" type="parTrans" cxnId="{92DA7034-024D-4037-BC52-47314DB4273D}">
      <dgm:prSet/>
      <dgm:spPr/>
      <dgm:t>
        <a:bodyPr/>
        <a:lstStyle/>
        <a:p>
          <a:endParaRPr kumimoji="1" lang="ja-JP" altLang="en-US"/>
        </a:p>
      </dgm:t>
    </dgm:pt>
    <dgm:pt modelId="{742DFE0D-6094-41F3-AA43-761694044B32}" type="sibTrans" cxnId="{92DA7034-024D-4037-BC52-47314DB4273D}">
      <dgm:prSet/>
      <dgm:spPr/>
      <dgm:t>
        <a:bodyPr/>
        <a:lstStyle/>
        <a:p>
          <a:endParaRPr kumimoji="1" lang="ja-JP" altLang="en-US"/>
        </a:p>
      </dgm:t>
    </dgm:pt>
    <dgm:pt modelId="{FBFC092B-3E73-42F9-AAE7-E16164CE713E}">
      <dgm:prSet phldrT="[テキスト]"/>
      <dgm:spPr/>
      <dgm:t>
        <a:bodyPr/>
        <a:lstStyle/>
        <a:p>
          <a:r>
            <a:rPr kumimoji="1" lang="en-US" altLang="ja-JP" dirty="0"/>
            <a:t>AI</a:t>
          </a:r>
          <a:r>
            <a:rPr kumimoji="1" lang="ja-JP" altLang="en-US" dirty="0"/>
            <a:t>によるテストコード生成</a:t>
          </a:r>
        </a:p>
      </dgm:t>
    </dgm:pt>
    <dgm:pt modelId="{BADBFB48-8059-46B8-BF83-B730D269FA6C}" type="parTrans" cxnId="{F26222A4-5F4D-4C55-9C5F-21E626CDD695}">
      <dgm:prSet/>
      <dgm:spPr/>
      <dgm:t>
        <a:bodyPr/>
        <a:lstStyle/>
        <a:p>
          <a:endParaRPr kumimoji="1" lang="ja-JP" altLang="en-US"/>
        </a:p>
      </dgm:t>
    </dgm:pt>
    <dgm:pt modelId="{71BCB58B-F06A-4CB8-9518-C82355943387}" type="sibTrans" cxnId="{F26222A4-5F4D-4C55-9C5F-21E626CDD695}">
      <dgm:prSet/>
      <dgm:spPr/>
      <dgm:t>
        <a:bodyPr/>
        <a:lstStyle/>
        <a:p>
          <a:endParaRPr kumimoji="1" lang="ja-JP" altLang="en-US"/>
        </a:p>
      </dgm:t>
    </dgm:pt>
    <dgm:pt modelId="{FC75AC2E-424E-4D50-B985-97DE4AF05285}">
      <dgm:prSet phldrT="[テキスト]"/>
      <dgm:spPr/>
      <dgm:t>
        <a:bodyPr/>
        <a:lstStyle/>
        <a:p>
          <a:r>
            <a:rPr kumimoji="1" lang="ja-JP" altLang="en-US" dirty="0"/>
            <a:t>各種の</a:t>
          </a:r>
          <a:r>
            <a:rPr kumimoji="1" lang="en-US" altLang="ja-JP" dirty="0"/>
            <a:t>AI</a:t>
          </a:r>
          <a:r>
            <a:rPr kumimoji="1" lang="ja-JP" altLang="en-US" dirty="0"/>
            <a:t>支援でソフトウェア開発に革命が</a:t>
          </a:r>
        </a:p>
      </dgm:t>
    </dgm:pt>
    <dgm:pt modelId="{83830A7C-443A-40BF-9068-958E55463E51}" type="parTrans" cxnId="{21560394-3158-4523-A80B-70D990E8E6E0}">
      <dgm:prSet/>
      <dgm:spPr/>
      <dgm:t>
        <a:bodyPr/>
        <a:lstStyle/>
        <a:p>
          <a:endParaRPr kumimoji="1" lang="ja-JP" altLang="en-US"/>
        </a:p>
      </dgm:t>
    </dgm:pt>
    <dgm:pt modelId="{DF5A5099-E0D0-4ACD-A637-9D304BC61C32}" type="sibTrans" cxnId="{21560394-3158-4523-A80B-70D990E8E6E0}">
      <dgm:prSet/>
      <dgm:spPr/>
      <dgm:t>
        <a:bodyPr/>
        <a:lstStyle/>
        <a:p>
          <a:endParaRPr kumimoji="1" lang="ja-JP" altLang="en-US"/>
        </a:p>
      </dgm:t>
    </dgm:pt>
    <dgm:pt modelId="{6F565AED-C1AC-4932-BB11-AF10FF15E3FB}">
      <dgm:prSet phldrT="[テキスト]"/>
      <dgm:spPr/>
      <dgm:t>
        <a:bodyPr/>
        <a:lstStyle/>
        <a:p>
          <a:r>
            <a:rPr kumimoji="1" lang="en-US" altLang="ja-JP" dirty="0"/>
            <a:t>AI</a:t>
          </a:r>
          <a:r>
            <a:rPr kumimoji="1" lang="ja-JP" altLang="en-US" dirty="0"/>
            <a:t>によるコード生成</a:t>
          </a:r>
        </a:p>
      </dgm:t>
    </dgm:pt>
    <dgm:pt modelId="{435052D8-8474-411E-812F-5D1170D07A6C}" type="parTrans" cxnId="{690CA0CB-122D-4FFA-BE1A-B095ADBD8DA5}">
      <dgm:prSet/>
      <dgm:spPr/>
      <dgm:t>
        <a:bodyPr/>
        <a:lstStyle/>
        <a:p>
          <a:endParaRPr kumimoji="1" lang="ja-JP" altLang="en-US"/>
        </a:p>
      </dgm:t>
    </dgm:pt>
    <dgm:pt modelId="{28C9D408-5C92-4651-86AA-2470311C019F}" type="sibTrans" cxnId="{690CA0CB-122D-4FFA-BE1A-B095ADBD8DA5}">
      <dgm:prSet/>
      <dgm:spPr/>
      <dgm:t>
        <a:bodyPr/>
        <a:lstStyle/>
        <a:p>
          <a:endParaRPr kumimoji="1" lang="ja-JP" altLang="en-US"/>
        </a:p>
      </dgm:t>
    </dgm:pt>
    <dgm:pt modelId="{BEBEB884-10E8-4ACA-B58A-7E32851334BC}" type="pres">
      <dgm:prSet presAssocID="{A1F6DC5A-A62E-4BE6-85FF-29E0819B85A4}" presName="linear" presStyleCnt="0">
        <dgm:presLayoutVars>
          <dgm:animLvl val="lvl"/>
          <dgm:resizeHandles val="exact"/>
        </dgm:presLayoutVars>
      </dgm:prSet>
      <dgm:spPr/>
    </dgm:pt>
    <dgm:pt modelId="{F6749740-D771-4CAA-81DF-624650E006C8}" type="pres">
      <dgm:prSet presAssocID="{6D8CC902-6D6E-41A6-806F-89BA29AAC568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9D8967A1-7103-4C90-A76D-E006CCAA3935}" type="pres">
      <dgm:prSet presAssocID="{82CA22B3-381F-4816-9D46-3BCC991CD7BD}" presName="spacer" presStyleCnt="0"/>
      <dgm:spPr/>
    </dgm:pt>
    <dgm:pt modelId="{9BFA5585-DB36-4753-9C27-6648AD8C076A}" type="pres">
      <dgm:prSet presAssocID="{A282B5BC-5B41-4BC7-BA95-1839CA8AC10D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8F0D5FBF-0EF2-4332-A077-D625CE49CE72}" type="pres">
      <dgm:prSet presAssocID="{2DA8F737-ECDD-4EAA-8BE2-8A4D6245C09B}" presName="spacer" presStyleCnt="0"/>
      <dgm:spPr/>
    </dgm:pt>
    <dgm:pt modelId="{13B7093B-9DF7-4FAC-BB2B-00C531A00F5D}" type="pres">
      <dgm:prSet presAssocID="{6F565AED-C1AC-4932-BB11-AF10FF15E3FB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05CC702A-B315-474C-A8A2-03985C234285}" type="pres">
      <dgm:prSet presAssocID="{28C9D408-5C92-4651-86AA-2470311C019F}" presName="spacer" presStyleCnt="0"/>
      <dgm:spPr/>
    </dgm:pt>
    <dgm:pt modelId="{2C3D7344-DB70-4ED8-8822-22CE73A579F3}" type="pres">
      <dgm:prSet presAssocID="{B5C7AED4-9EDE-4528-99D2-12DBBE48F2BA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38796B27-7F52-4509-9A5D-3A35F587F1FA}" type="pres">
      <dgm:prSet presAssocID="{742DFE0D-6094-41F3-AA43-761694044B32}" presName="spacer" presStyleCnt="0"/>
      <dgm:spPr/>
    </dgm:pt>
    <dgm:pt modelId="{25F714BF-FF4F-4253-A474-CAEC686669A9}" type="pres">
      <dgm:prSet presAssocID="{FBFC092B-3E73-42F9-AAE7-E16164CE713E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DE6C441F-5D23-43A9-9EB2-5521BB5F8B8D}" type="pres">
      <dgm:prSet presAssocID="{71BCB58B-F06A-4CB8-9518-C82355943387}" presName="spacer" presStyleCnt="0"/>
      <dgm:spPr/>
    </dgm:pt>
    <dgm:pt modelId="{CDE3BA50-ADC5-40A0-8A7D-B80A1D5C6461}" type="pres">
      <dgm:prSet presAssocID="{FC75AC2E-424E-4D50-B985-97DE4AF05285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EFF0AC1A-7B8D-4D6D-B50A-04B450D03685}" type="presOf" srcId="{FC75AC2E-424E-4D50-B985-97DE4AF05285}" destId="{CDE3BA50-ADC5-40A0-8A7D-B80A1D5C6461}" srcOrd="0" destOrd="0" presId="urn:microsoft.com/office/officeart/2005/8/layout/vList2"/>
    <dgm:cxn modelId="{92DA7034-024D-4037-BC52-47314DB4273D}" srcId="{A1F6DC5A-A62E-4BE6-85FF-29E0819B85A4}" destId="{B5C7AED4-9EDE-4528-99D2-12DBBE48F2BA}" srcOrd="3" destOrd="0" parTransId="{AC85EF37-4596-401A-AB4C-298D1019E815}" sibTransId="{742DFE0D-6094-41F3-AA43-761694044B32}"/>
    <dgm:cxn modelId="{7BF3FC3A-E999-4481-AB5B-3EE4A5FA9B1C}" type="presOf" srcId="{A282B5BC-5B41-4BC7-BA95-1839CA8AC10D}" destId="{9BFA5585-DB36-4753-9C27-6648AD8C076A}" srcOrd="0" destOrd="0" presId="urn:microsoft.com/office/officeart/2005/8/layout/vList2"/>
    <dgm:cxn modelId="{D0D61174-C90A-412E-874A-78081F3935C6}" srcId="{A1F6DC5A-A62E-4BE6-85FF-29E0819B85A4}" destId="{6D8CC902-6D6E-41A6-806F-89BA29AAC568}" srcOrd="0" destOrd="0" parTransId="{F2EB3737-D097-42F3-9D92-741E4A0B26B2}" sibTransId="{82CA22B3-381F-4816-9D46-3BCC991CD7BD}"/>
    <dgm:cxn modelId="{21560394-3158-4523-A80B-70D990E8E6E0}" srcId="{A1F6DC5A-A62E-4BE6-85FF-29E0819B85A4}" destId="{FC75AC2E-424E-4D50-B985-97DE4AF05285}" srcOrd="5" destOrd="0" parTransId="{83830A7C-443A-40BF-9068-958E55463E51}" sibTransId="{DF5A5099-E0D0-4ACD-A637-9D304BC61C32}"/>
    <dgm:cxn modelId="{F26222A4-5F4D-4C55-9C5F-21E626CDD695}" srcId="{A1F6DC5A-A62E-4BE6-85FF-29E0819B85A4}" destId="{FBFC092B-3E73-42F9-AAE7-E16164CE713E}" srcOrd="4" destOrd="0" parTransId="{BADBFB48-8059-46B8-BF83-B730D269FA6C}" sibTransId="{71BCB58B-F06A-4CB8-9518-C82355943387}"/>
    <dgm:cxn modelId="{A1F4C8AE-0EEB-43F8-BDCD-62AB520FAC78}" type="presOf" srcId="{6F565AED-C1AC-4932-BB11-AF10FF15E3FB}" destId="{13B7093B-9DF7-4FAC-BB2B-00C531A00F5D}" srcOrd="0" destOrd="0" presId="urn:microsoft.com/office/officeart/2005/8/layout/vList2"/>
    <dgm:cxn modelId="{6DB1A1C1-AF9D-49F0-9892-79649DBCEBCB}" type="presOf" srcId="{FBFC092B-3E73-42F9-AAE7-E16164CE713E}" destId="{25F714BF-FF4F-4253-A474-CAEC686669A9}" srcOrd="0" destOrd="0" presId="urn:microsoft.com/office/officeart/2005/8/layout/vList2"/>
    <dgm:cxn modelId="{5C0B65C8-473D-427B-B672-9F70313776B9}" type="presOf" srcId="{6D8CC902-6D6E-41A6-806F-89BA29AAC568}" destId="{F6749740-D771-4CAA-81DF-624650E006C8}" srcOrd="0" destOrd="0" presId="urn:microsoft.com/office/officeart/2005/8/layout/vList2"/>
    <dgm:cxn modelId="{690CA0CB-122D-4FFA-BE1A-B095ADBD8DA5}" srcId="{A1F6DC5A-A62E-4BE6-85FF-29E0819B85A4}" destId="{6F565AED-C1AC-4932-BB11-AF10FF15E3FB}" srcOrd="2" destOrd="0" parTransId="{435052D8-8474-411E-812F-5D1170D07A6C}" sibTransId="{28C9D408-5C92-4651-86AA-2470311C019F}"/>
    <dgm:cxn modelId="{1C6234D3-C201-4F12-B967-8BF3EE575619}" type="presOf" srcId="{B5C7AED4-9EDE-4528-99D2-12DBBE48F2BA}" destId="{2C3D7344-DB70-4ED8-8822-22CE73A579F3}" srcOrd="0" destOrd="0" presId="urn:microsoft.com/office/officeart/2005/8/layout/vList2"/>
    <dgm:cxn modelId="{46FC3BEA-F95B-4E0A-9DF5-CAA0E43DBA1F}" srcId="{A1F6DC5A-A62E-4BE6-85FF-29E0819B85A4}" destId="{A282B5BC-5B41-4BC7-BA95-1839CA8AC10D}" srcOrd="1" destOrd="0" parTransId="{34982226-75C8-45F7-AF08-8505CD893976}" sibTransId="{2DA8F737-ECDD-4EAA-8BE2-8A4D6245C09B}"/>
    <dgm:cxn modelId="{1080B6FC-1111-4AF5-B704-7270A38BDCE4}" type="presOf" srcId="{A1F6DC5A-A62E-4BE6-85FF-29E0819B85A4}" destId="{BEBEB884-10E8-4ACA-B58A-7E32851334BC}" srcOrd="0" destOrd="0" presId="urn:microsoft.com/office/officeart/2005/8/layout/vList2"/>
    <dgm:cxn modelId="{160E0316-E35F-47CD-8407-136A2160F29C}" type="presParOf" srcId="{BEBEB884-10E8-4ACA-B58A-7E32851334BC}" destId="{F6749740-D771-4CAA-81DF-624650E006C8}" srcOrd="0" destOrd="0" presId="urn:microsoft.com/office/officeart/2005/8/layout/vList2"/>
    <dgm:cxn modelId="{B4F5CB54-1E5B-4854-AEBF-3D69A66F4685}" type="presParOf" srcId="{BEBEB884-10E8-4ACA-B58A-7E32851334BC}" destId="{9D8967A1-7103-4C90-A76D-E006CCAA3935}" srcOrd="1" destOrd="0" presId="urn:microsoft.com/office/officeart/2005/8/layout/vList2"/>
    <dgm:cxn modelId="{9A0842C6-CD3B-48E9-9DCA-2684F04BB5D3}" type="presParOf" srcId="{BEBEB884-10E8-4ACA-B58A-7E32851334BC}" destId="{9BFA5585-DB36-4753-9C27-6648AD8C076A}" srcOrd="2" destOrd="0" presId="urn:microsoft.com/office/officeart/2005/8/layout/vList2"/>
    <dgm:cxn modelId="{E8D3DCB5-8FA5-453C-92F5-405B17A8516E}" type="presParOf" srcId="{BEBEB884-10E8-4ACA-B58A-7E32851334BC}" destId="{8F0D5FBF-0EF2-4332-A077-D625CE49CE72}" srcOrd="3" destOrd="0" presId="urn:microsoft.com/office/officeart/2005/8/layout/vList2"/>
    <dgm:cxn modelId="{9A948B51-F12B-4625-AC44-AB9548D1CF38}" type="presParOf" srcId="{BEBEB884-10E8-4ACA-B58A-7E32851334BC}" destId="{13B7093B-9DF7-4FAC-BB2B-00C531A00F5D}" srcOrd="4" destOrd="0" presId="urn:microsoft.com/office/officeart/2005/8/layout/vList2"/>
    <dgm:cxn modelId="{30A799D6-B726-42AF-A8A0-CB5F36BCC6EF}" type="presParOf" srcId="{BEBEB884-10E8-4ACA-B58A-7E32851334BC}" destId="{05CC702A-B315-474C-A8A2-03985C234285}" srcOrd="5" destOrd="0" presId="urn:microsoft.com/office/officeart/2005/8/layout/vList2"/>
    <dgm:cxn modelId="{557A5F86-B12E-4FA6-9203-5EB671D8B730}" type="presParOf" srcId="{BEBEB884-10E8-4ACA-B58A-7E32851334BC}" destId="{2C3D7344-DB70-4ED8-8822-22CE73A579F3}" srcOrd="6" destOrd="0" presId="urn:microsoft.com/office/officeart/2005/8/layout/vList2"/>
    <dgm:cxn modelId="{91DD11E7-56BC-41DD-92E8-70190EF6549C}" type="presParOf" srcId="{BEBEB884-10E8-4ACA-B58A-7E32851334BC}" destId="{38796B27-7F52-4509-9A5D-3A35F587F1FA}" srcOrd="7" destOrd="0" presId="urn:microsoft.com/office/officeart/2005/8/layout/vList2"/>
    <dgm:cxn modelId="{B73A8DCC-E526-4F3C-AEDB-7F5B0F713FE4}" type="presParOf" srcId="{BEBEB884-10E8-4ACA-B58A-7E32851334BC}" destId="{25F714BF-FF4F-4253-A474-CAEC686669A9}" srcOrd="8" destOrd="0" presId="urn:microsoft.com/office/officeart/2005/8/layout/vList2"/>
    <dgm:cxn modelId="{E5E51D1C-B868-437B-8D90-F42593C40A28}" type="presParOf" srcId="{BEBEB884-10E8-4ACA-B58A-7E32851334BC}" destId="{DE6C441F-5D23-43A9-9EB2-5521BB5F8B8D}" srcOrd="9" destOrd="0" presId="urn:microsoft.com/office/officeart/2005/8/layout/vList2"/>
    <dgm:cxn modelId="{139B9D57-23AA-423E-B73E-5863E2E35FB1}" type="presParOf" srcId="{BEBEB884-10E8-4ACA-B58A-7E32851334BC}" destId="{CDE3BA50-ADC5-40A0-8A7D-B80A1D5C6461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85FA14-4FC0-463B-8C2D-DD15A13C7C1F}" type="doc">
      <dgm:prSet loTypeId="urn:microsoft.com/office/officeart/2005/8/layout/process1" loCatId="process" qsTypeId="urn:microsoft.com/office/officeart/2005/8/quickstyle/simple1" qsCatId="simple" csTypeId="urn:microsoft.com/office/officeart/2005/8/colors/accent3_2" csCatId="accent3" phldr="1"/>
      <dgm:spPr/>
    </dgm:pt>
    <dgm:pt modelId="{2E3AD7BD-7B3A-4BCB-83C2-D11B22CACBD0}">
      <dgm:prSet phldrT="[テキスト]"/>
      <dgm:spPr/>
      <dgm:t>
        <a:bodyPr/>
        <a:lstStyle/>
        <a:p>
          <a:r>
            <a:rPr kumimoji="1" lang="ja-JP" altLang="en-US" dirty="0"/>
            <a:t>人間によるコーディング</a:t>
          </a:r>
        </a:p>
      </dgm:t>
    </dgm:pt>
    <dgm:pt modelId="{46DF9BC0-F145-4DCD-92F6-94EDBC56D2FA}" type="parTrans" cxnId="{27D792C4-4C83-46AC-866B-37BBCA5BC068}">
      <dgm:prSet/>
      <dgm:spPr/>
      <dgm:t>
        <a:bodyPr/>
        <a:lstStyle/>
        <a:p>
          <a:endParaRPr kumimoji="1" lang="ja-JP" altLang="en-US"/>
        </a:p>
      </dgm:t>
    </dgm:pt>
    <dgm:pt modelId="{922940F3-C98A-4C3A-BEFB-AEFC7703355C}" type="sibTrans" cxnId="{27D792C4-4C83-46AC-866B-37BBCA5BC068}">
      <dgm:prSet/>
      <dgm:spPr/>
      <dgm:t>
        <a:bodyPr/>
        <a:lstStyle/>
        <a:p>
          <a:endParaRPr kumimoji="1" lang="ja-JP" altLang="en-US"/>
        </a:p>
      </dgm:t>
    </dgm:pt>
    <dgm:pt modelId="{C3177DE0-0D07-49B5-9E31-659C28E76212}">
      <dgm:prSet phldrT="[テキスト]"/>
      <dgm:spPr/>
      <dgm:t>
        <a:bodyPr/>
        <a:lstStyle/>
        <a:p>
          <a:r>
            <a:rPr kumimoji="1" lang="ja-JP" altLang="en-US" dirty="0"/>
            <a:t>コンパイル修正作業</a:t>
          </a:r>
        </a:p>
      </dgm:t>
    </dgm:pt>
    <dgm:pt modelId="{A1365FF4-EDB8-45D8-AA5F-DED7F5FC74EA}" type="parTrans" cxnId="{6386CA75-6830-4A09-A9F5-5DE7236B3E5C}">
      <dgm:prSet/>
      <dgm:spPr/>
      <dgm:t>
        <a:bodyPr/>
        <a:lstStyle/>
        <a:p>
          <a:endParaRPr kumimoji="1" lang="ja-JP" altLang="en-US"/>
        </a:p>
      </dgm:t>
    </dgm:pt>
    <dgm:pt modelId="{50D0AD10-B1F5-4678-80CA-40817EC282BA}" type="sibTrans" cxnId="{6386CA75-6830-4A09-A9F5-5DE7236B3E5C}">
      <dgm:prSet/>
      <dgm:spPr/>
      <dgm:t>
        <a:bodyPr/>
        <a:lstStyle/>
        <a:p>
          <a:endParaRPr kumimoji="1" lang="ja-JP" altLang="en-US"/>
        </a:p>
      </dgm:t>
    </dgm:pt>
    <dgm:pt modelId="{B8A21D55-0DB4-4A90-8EBB-32F49B5505D9}">
      <dgm:prSet phldrT="[テキスト]"/>
      <dgm:spPr/>
      <dgm:t>
        <a:bodyPr/>
        <a:lstStyle/>
        <a:p>
          <a:r>
            <a:rPr kumimoji="1" lang="ja-JP" altLang="en-US" dirty="0"/>
            <a:t>デバッグ　　修正作業</a:t>
          </a:r>
        </a:p>
      </dgm:t>
    </dgm:pt>
    <dgm:pt modelId="{2F0DEA51-EF12-494C-8C50-D0D7E904C268}" type="parTrans" cxnId="{374BFFEC-9634-4412-8137-977F8D6441E9}">
      <dgm:prSet/>
      <dgm:spPr/>
      <dgm:t>
        <a:bodyPr/>
        <a:lstStyle/>
        <a:p>
          <a:endParaRPr kumimoji="1" lang="ja-JP" altLang="en-US"/>
        </a:p>
      </dgm:t>
    </dgm:pt>
    <dgm:pt modelId="{7F72DC52-2EED-4BA6-B284-53FB40B27A0D}" type="sibTrans" cxnId="{374BFFEC-9634-4412-8137-977F8D6441E9}">
      <dgm:prSet/>
      <dgm:spPr/>
      <dgm:t>
        <a:bodyPr/>
        <a:lstStyle/>
        <a:p>
          <a:endParaRPr kumimoji="1" lang="ja-JP" altLang="en-US"/>
        </a:p>
      </dgm:t>
    </dgm:pt>
    <dgm:pt modelId="{A38B0617-1F7C-4AC7-B76D-166F97740D60}" type="pres">
      <dgm:prSet presAssocID="{0385FA14-4FC0-463B-8C2D-DD15A13C7C1F}" presName="Name0" presStyleCnt="0">
        <dgm:presLayoutVars>
          <dgm:dir/>
          <dgm:resizeHandles val="exact"/>
        </dgm:presLayoutVars>
      </dgm:prSet>
      <dgm:spPr/>
    </dgm:pt>
    <dgm:pt modelId="{F76D8992-0042-4148-AC37-ADA251ABB6A2}" type="pres">
      <dgm:prSet presAssocID="{2E3AD7BD-7B3A-4BCB-83C2-D11B22CACBD0}" presName="node" presStyleLbl="node1" presStyleIdx="0" presStyleCnt="3">
        <dgm:presLayoutVars>
          <dgm:bulletEnabled val="1"/>
        </dgm:presLayoutVars>
      </dgm:prSet>
      <dgm:spPr/>
    </dgm:pt>
    <dgm:pt modelId="{E9A419E0-12D9-44AF-8CF4-32CE48A001E5}" type="pres">
      <dgm:prSet presAssocID="{922940F3-C98A-4C3A-BEFB-AEFC7703355C}" presName="sibTrans" presStyleLbl="sibTrans2D1" presStyleIdx="0" presStyleCnt="2"/>
      <dgm:spPr/>
    </dgm:pt>
    <dgm:pt modelId="{4AE42040-4FEA-444E-8AAB-105408350A0A}" type="pres">
      <dgm:prSet presAssocID="{922940F3-C98A-4C3A-BEFB-AEFC7703355C}" presName="connectorText" presStyleLbl="sibTrans2D1" presStyleIdx="0" presStyleCnt="2"/>
      <dgm:spPr/>
    </dgm:pt>
    <dgm:pt modelId="{F6E4CE0E-4CB3-4B18-86B5-ED9444CB2E48}" type="pres">
      <dgm:prSet presAssocID="{C3177DE0-0D07-49B5-9E31-659C28E76212}" presName="node" presStyleLbl="node1" presStyleIdx="1" presStyleCnt="3">
        <dgm:presLayoutVars>
          <dgm:bulletEnabled val="1"/>
        </dgm:presLayoutVars>
      </dgm:prSet>
      <dgm:spPr/>
    </dgm:pt>
    <dgm:pt modelId="{E0265D32-2F00-45CB-A1FA-89EBBF79C7DD}" type="pres">
      <dgm:prSet presAssocID="{50D0AD10-B1F5-4678-80CA-40817EC282BA}" presName="sibTrans" presStyleLbl="sibTrans2D1" presStyleIdx="1" presStyleCnt="2"/>
      <dgm:spPr/>
    </dgm:pt>
    <dgm:pt modelId="{A8102FBD-3F2A-455F-94F9-AE2DA73E0606}" type="pres">
      <dgm:prSet presAssocID="{50D0AD10-B1F5-4678-80CA-40817EC282BA}" presName="connectorText" presStyleLbl="sibTrans2D1" presStyleIdx="1" presStyleCnt="2"/>
      <dgm:spPr/>
    </dgm:pt>
    <dgm:pt modelId="{6425ECC0-1682-40A3-8C88-9827F179CC29}" type="pres">
      <dgm:prSet presAssocID="{B8A21D55-0DB4-4A90-8EBB-32F49B5505D9}" presName="node" presStyleLbl="node1" presStyleIdx="2" presStyleCnt="3">
        <dgm:presLayoutVars>
          <dgm:bulletEnabled val="1"/>
        </dgm:presLayoutVars>
      </dgm:prSet>
      <dgm:spPr/>
    </dgm:pt>
  </dgm:ptLst>
  <dgm:cxnLst>
    <dgm:cxn modelId="{939EE001-B440-46ED-8EFC-E79D39500D49}" type="presOf" srcId="{922940F3-C98A-4C3A-BEFB-AEFC7703355C}" destId="{4AE42040-4FEA-444E-8AAB-105408350A0A}" srcOrd="1" destOrd="0" presId="urn:microsoft.com/office/officeart/2005/8/layout/process1"/>
    <dgm:cxn modelId="{075FDF20-BBD7-42E3-A2F3-4208F2940027}" type="presOf" srcId="{50D0AD10-B1F5-4678-80CA-40817EC282BA}" destId="{A8102FBD-3F2A-455F-94F9-AE2DA73E0606}" srcOrd="1" destOrd="0" presId="urn:microsoft.com/office/officeart/2005/8/layout/process1"/>
    <dgm:cxn modelId="{42F5F13F-EFB3-4BDE-AEC7-4377F162F97E}" type="presOf" srcId="{B8A21D55-0DB4-4A90-8EBB-32F49B5505D9}" destId="{6425ECC0-1682-40A3-8C88-9827F179CC29}" srcOrd="0" destOrd="0" presId="urn:microsoft.com/office/officeart/2005/8/layout/process1"/>
    <dgm:cxn modelId="{389C516C-5A9A-4A49-BC24-5732B3BCBE15}" type="presOf" srcId="{922940F3-C98A-4C3A-BEFB-AEFC7703355C}" destId="{E9A419E0-12D9-44AF-8CF4-32CE48A001E5}" srcOrd="0" destOrd="0" presId="urn:microsoft.com/office/officeart/2005/8/layout/process1"/>
    <dgm:cxn modelId="{6386CA75-6830-4A09-A9F5-5DE7236B3E5C}" srcId="{0385FA14-4FC0-463B-8C2D-DD15A13C7C1F}" destId="{C3177DE0-0D07-49B5-9E31-659C28E76212}" srcOrd="1" destOrd="0" parTransId="{A1365FF4-EDB8-45D8-AA5F-DED7F5FC74EA}" sibTransId="{50D0AD10-B1F5-4678-80CA-40817EC282BA}"/>
    <dgm:cxn modelId="{6A48E096-B1BD-419C-A841-CEA564D94CDA}" type="presOf" srcId="{C3177DE0-0D07-49B5-9E31-659C28E76212}" destId="{F6E4CE0E-4CB3-4B18-86B5-ED9444CB2E48}" srcOrd="0" destOrd="0" presId="urn:microsoft.com/office/officeart/2005/8/layout/process1"/>
    <dgm:cxn modelId="{E248CD9C-F013-4F64-8667-7BFB644E5BE7}" type="presOf" srcId="{0385FA14-4FC0-463B-8C2D-DD15A13C7C1F}" destId="{A38B0617-1F7C-4AC7-B76D-166F97740D60}" srcOrd="0" destOrd="0" presId="urn:microsoft.com/office/officeart/2005/8/layout/process1"/>
    <dgm:cxn modelId="{8C6A4ABC-3A6D-4211-B546-69476CD70F89}" type="presOf" srcId="{50D0AD10-B1F5-4678-80CA-40817EC282BA}" destId="{E0265D32-2F00-45CB-A1FA-89EBBF79C7DD}" srcOrd="0" destOrd="0" presId="urn:microsoft.com/office/officeart/2005/8/layout/process1"/>
    <dgm:cxn modelId="{27D792C4-4C83-46AC-866B-37BBCA5BC068}" srcId="{0385FA14-4FC0-463B-8C2D-DD15A13C7C1F}" destId="{2E3AD7BD-7B3A-4BCB-83C2-D11B22CACBD0}" srcOrd="0" destOrd="0" parTransId="{46DF9BC0-F145-4DCD-92F6-94EDBC56D2FA}" sibTransId="{922940F3-C98A-4C3A-BEFB-AEFC7703355C}"/>
    <dgm:cxn modelId="{DBD23ADC-6DCD-420E-9343-99C67DFDDD3A}" type="presOf" srcId="{2E3AD7BD-7B3A-4BCB-83C2-D11B22CACBD0}" destId="{F76D8992-0042-4148-AC37-ADA251ABB6A2}" srcOrd="0" destOrd="0" presId="urn:microsoft.com/office/officeart/2005/8/layout/process1"/>
    <dgm:cxn modelId="{374BFFEC-9634-4412-8137-977F8D6441E9}" srcId="{0385FA14-4FC0-463B-8C2D-DD15A13C7C1F}" destId="{B8A21D55-0DB4-4A90-8EBB-32F49B5505D9}" srcOrd="2" destOrd="0" parTransId="{2F0DEA51-EF12-494C-8C50-D0D7E904C268}" sibTransId="{7F72DC52-2EED-4BA6-B284-53FB40B27A0D}"/>
    <dgm:cxn modelId="{2BDB309B-BC1D-46E8-890C-AF302C7F571F}" type="presParOf" srcId="{A38B0617-1F7C-4AC7-B76D-166F97740D60}" destId="{F76D8992-0042-4148-AC37-ADA251ABB6A2}" srcOrd="0" destOrd="0" presId="urn:microsoft.com/office/officeart/2005/8/layout/process1"/>
    <dgm:cxn modelId="{C43EE8FA-9F4E-4CBC-9932-628FE94BFE3D}" type="presParOf" srcId="{A38B0617-1F7C-4AC7-B76D-166F97740D60}" destId="{E9A419E0-12D9-44AF-8CF4-32CE48A001E5}" srcOrd="1" destOrd="0" presId="urn:microsoft.com/office/officeart/2005/8/layout/process1"/>
    <dgm:cxn modelId="{722E3CCB-FDF9-4514-8955-D048C7F5B971}" type="presParOf" srcId="{E9A419E0-12D9-44AF-8CF4-32CE48A001E5}" destId="{4AE42040-4FEA-444E-8AAB-105408350A0A}" srcOrd="0" destOrd="0" presId="urn:microsoft.com/office/officeart/2005/8/layout/process1"/>
    <dgm:cxn modelId="{6CDC7F4D-B2EE-401F-8EC0-F5864321A153}" type="presParOf" srcId="{A38B0617-1F7C-4AC7-B76D-166F97740D60}" destId="{F6E4CE0E-4CB3-4B18-86B5-ED9444CB2E48}" srcOrd="2" destOrd="0" presId="urn:microsoft.com/office/officeart/2005/8/layout/process1"/>
    <dgm:cxn modelId="{98678D66-B8E8-4BF4-A0E1-626CE84E691F}" type="presParOf" srcId="{A38B0617-1F7C-4AC7-B76D-166F97740D60}" destId="{E0265D32-2F00-45CB-A1FA-89EBBF79C7DD}" srcOrd="3" destOrd="0" presId="urn:microsoft.com/office/officeart/2005/8/layout/process1"/>
    <dgm:cxn modelId="{C344EE1A-D1FC-4D20-935F-6E916BEE9FCA}" type="presParOf" srcId="{E0265D32-2F00-45CB-A1FA-89EBBF79C7DD}" destId="{A8102FBD-3F2A-455F-94F9-AE2DA73E0606}" srcOrd="0" destOrd="0" presId="urn:microsoft.com/office/officeart/2005/8/layout/process1"/>
    <dgm:cxn modelId="{2C962A96-DD09-4CED-91C4-B04BBA80CB87}" type="presParOf" srcId="{A38B0617-1F7C-4AC7-B76D-166F97740D60}" destId="{6425ECC0-1682-40A3-8C88-9827F179CC29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385FA14-4FC0-463B-8C2D-DD15A13C7C1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2E3AD7BD-7B3A-4BCB-83C2-D11B22CACBD0}">
      <dgm:prSet phldrT="[テキスト]"/>
      <dgm:spPr/>
      <dgm:t>
        <a:bodyPr/>
        <a:lstStyle/>
        <a:p>
          <a:r>
            <a:rPr kumimoji="1" lang="ja-JP" altLang="en-US" dirty="0"/>
            <a:t>コード生成指示</a:t>
          </a:r>
        </a:p>
      </dgm:t>
    </dgm:pt>
    <dgm:pt modelId="{46DF9BC0-F145-4DCD-92F6-94EDBC56D2FA}" type="parTrans" cxnId="{27D792C4-4C83-46AC-866B-37BBCA5BC068}">
      <dgm:prSet/>
      <dgm:spPr/>
      <dgm:t>
        <a:bodyPr/>
        <a:lstStyle/>
        <a:p>
          <a:endParaRPr kumimoji="1" lang="ja-JP" altLang="en-US"/>
        </a:p>
      </dgm:t>
    </dgm:pt>
    <dgm:pt modelId="{922940F3-C98A-4C3A-BEFB-AEFC7703355C}" type="sibTrans" cxnId="{27D792C4-4C83-46AC-866B-37BBCA5BC068}">
      <dgm:prSet/>
      <dgm:spPr/>
      <dgm:t>
        <a:bodyPr/>
        <a:lstStyle/>
        <a:p>
          <a:endParaRPr kumimoji="1" lang="ja-JP" altLang="en-US"/>
        </a:p>
      </dgm:t>
    </dgm:pt>
    <dgm:pt modelId="{C3177DE0-0D07-49B5-9E31-659C28E76212}">
      <dgm:prSet phldrT="[テキスト]"/>
      <dgm:spPr/>
      <dgm:t>
        <a:bodyPr/>
        <a:lstStyle/>
        <a:p>
          <a:r>
            <a:rPr kumimoji="1" lang="ja-JP" altLang="en-US" dirty="0"/>
            <a:t>コンパイル確認</a:t>
          </a:r>
        </a:p>
      </dgm:t>
    </dgm:pt>
    <dgm:pt modelId="{A1365FF4-EDB8-45D8-AA5F-DED7F5FC74EA}" type="parTrans" cxnId="{6386CA75-6830-4A09-A9F5-5DE7236B3E5C}">
      <dgm:prSet/>
      <dgm:spPr/>
      <dgm:t>
        <a:bodyPr/>
        <a:lstStyle/>
        <a:p>
          <a:endParaRPr kumimoji="1" lang="ja-JP" altLang="en-US"/>
        </a:p>
      </dgm:t>
    </dgm:pt>
    <dgm:pt modelId="{50D0AD10-B1F5-4678-80CA-40817EC282BA}" type="sibTrans" cxnId="{6386CA75-6830-4A09-A9F5-5DE7236B3E5C}">
      <dgm:prSet/>
      <dgm:spPr/>
      <dgm:t>
        <a:bodyPr/>
        <a:lstStyle/>
        <a:p>
          <a:endParaRPr kumimoji="1" lang="ja-JP" altLang="en-US"/>
        </a:p>
      </dgm:t>
    </dgm:pt>
    <dgm:pt modelId="{B8A21D55-0DB4-4A90-8EBB-32F49B5505D9}">
      <dgm:prSet phldrT="[テキスト]"/>
      <dgm:spPr/>
      <dgm:t>
        <a:bodyPr/>
        <a:lstStyle/>
        <a:p>
          <a:r>
            <a:rPr kumimoji="1" lang="ja-JP" altLang="en-US" dirty="0"/>
            <a:t>修正指示</a:t>
          </a:r>
        </a:p>
      </dgm:t>
    </dgm:pt>
    <dgm:pt modelId="{2F0DEA51-EF12-494C-8C50-D0D7E904C268}" type="parTrans" cxnId="{374BFFEC-9634-4412-8137-977F8D6441E9}">
      <dgm:prSet/>
      <dgm:spPr/>
      <dgm:t>
        <a:bodyPr/>
        <a:lstStyle/>
        <a:p>
          <a:endParaRPr kumimoji="1" lang="ja-JP" altLang="en-US"/>
        </a:p>
      </dgm:t>
    </dgm:pt>
    <dgm:pt modelId="{7F72DC52-2EED-4BA6-B284-53FB40B27A0D}" type="sibTrans" cxnId="{374BFFEC-9634-4412-8137-977F8D6441E9}">
      <dgm:prSet/>
      <dgm:spPr/>
      <dgm:t>
        <a:bodyPr/>
        <a:lstStyle/>
        <a:p>
          <a:endParaRPr kumimoji="1" lang="ja-JP" altLang="en-US"/>
        </a:p>
      </dgm:t>
    </dgm:pt>
    <dgm:pt modelId="{02689490-AABC-484A-8B04-CBFC0532CE52}">
      <dgm:prSet phldrT="[テキスト]"/>
      <dgm:spPr/>
      <dgm:t>
        <a:bodyPr/>
        <a:lstStyle/>
        <a:p>
          <a:r>
            <a:rPr kumimoji="1" lang="ja-JP" altLang="en-US" dirty="0"/>
            <a:t>実行結果確認</a:t>
          </a:r>
        </a:p>
      </dgm:t>
    </dgm:pt>
    <dgm:pt modelId="{273D6265-71EE-4602-8E45-531A4012E1E2}" type="parTrans" cxnId="{4748CD86-ACFD-4668-BE7A-F462BFE3FB36}">
      <dgm:prSet/>
      <dgm:spPr/>
      <dgm:t>
        <a:bodyPr/>
        <a:lstStyle/>
        <a:p>
          <a:endParaRPr kumimoji="1" lang="ja-JP" altLang="en-US"/>
        </a:p>
      </dgm:t>
    </dgm:pt>
    <dgm:pt modelId="{0C828AD3-2780-4B3B-9843-2B1C45181983}" type="sibTrans" cxnId="{4748CD86-ACFD-4668-BE7A-F462BFE3FB36}">
      <dgm:prSet/>
      <dgm:spPr/>
      <dgm:t>
        <a:bodyPr/>
        <a:lstStyle/>
        <a:p>
          <a:endParaRPr kumimoji="1" lang="ja-JP" altLang="en-US"/>
        </a:p>
      </dgm:t>
    </dgm:pt>
    <dgm:pt modelId="{904860E8-83EA-46E9-BA4B-0FA003F961AA}">
      <dgm:prSet phldrT="[テキスト]"/>
      <dgm:spPr/>
      <dgm:t>
        <a:bodyPr/>
        <a:lstStyle/>
        <a:p>
          <a:r>
            <a:rPr kumimoji="1" lang="ja-JP" altLang="en-US" dirty="0"/>
            <a:t>修正指示</a:t>
          </a:r>
        </a:p>
      </dgm:t>
    </dgm:pt>
    <dgm:pt modelId="{D91DCD75-DBA5-4EBA-9EF7-6C1364AFC5B7}" type="parTrans" cxnId="{00415F44-B035-4D8C-9359-AF54F1CBD4E1}">
      <dgm:prSet/>
      <dgm:spPr/>
      <dgm:t>
        <a:bodyPr/>
        <a:lstStyle/>
        <a:p>
          <a:endParaRPr kumimoji="1" lang="ja-JP" altLang="en-US"/>
        </a:p>
      </dgm:t>
    </dgm:pt>
    <dgm:pt modelId="{F08BD953-43BD-4DB2-8EE1-F8AC75B6DE58}" type="sibTrans" cxnId="{00415F44-B035-4D8C-9359-AF54F1CBD4E1}">
      <dgm:prSet/>
      <dgm:spPr/>
      <dgm:t>
        <a:bodyPr/>
        <a:lstStyle/>
        <a:p>
          <a:endParaRPr kumimoji="1" lang="ja-JP" altLang="en-US"/>
        </a:p>
      </dgm:t>
    </dgm:pt>
    <dgm:pt modelId="{A38B0617-1F7C-4AC7-B76D-166F97740D60}" type="pres">
      <dgm:prSet presAssocID="{0385FA14-4FC0-463B-8C2D-DD15A13C7C1F}" presName="Name0" presStyleCnt="0">
        <dgm:presLayoutVars>
          <dgm:dir/>
          <dgm:resizeHandles val="exact"/>
        </dgm:presLayoutVars>
      </dgm:prSet>
      <dgm:spPr/>
    </dgm:pt>
    <dgm:pt modelId="{F76D8992-0042-4148-AC37-ADA251ABB6A2}" type="pres">
      <dgm:prSet presAssocID="{2E3AD7BD-7B3A-4BCB-83C2-D11B22CACBD0}" presName="node" presStyleLbl="node1" presStyleIdx="0" presStyleCnt="5">
        <dgm:presLayoutVars>
          <dgm:bulletEnabled val="1"/>
        </dgm:presLayoutVars>
      </dgm:prSet>
      <dgm:spPr/>
    </dgm:pt>
    <dgm:pt modelId="{E9A419E0-12D9-44AF-8CF4-32CE48A001E5}" type="pres">
      <dgm:prSet presAssocID="{922940F3-C98A-4C3A-BEFB-AEFC7703355C}" presName="sibTrans" presStyleLbl="sibTrans2D1" presStyleIdx="0" presStyleCnt="4"/>
      <dgm:spPr/>
    </dgm:pt>
    <dgm:pt modelId="{4AE42040-4FEA-444E-8AAB-105408350A0A}" type="pres">
      <dgm:prSet presAssocID="{922940F3-C98A-4C3A-BEFB-AEFC7703355C}" presName="connectorText" presStyleLbl="sibTrans2D1" presStyleIdx="0" presStyleCnt="4"/>
      <dgm:spPr/>
    </dgm:pt>
    <dgm:pt modelId="{F6E4CE0E-4CB3-4B18-86B5-ED9444CB2E48}" type="pres">
      <dgm:prSet presAssocID="{C3177DE0-0D07-49B5-9E31-659C28E76212}" presName="node" presStyleLbl="node1" presStyleIdx="1" presStyleCnt="5">
        <dgm:presLayoutVars>
          <dgm:bulletEnabled val="1"/>
        </dgm:presLayoutVars>
      </dgm:prSet>
      <dgm:spPr/>
    </dgm:pt>
    <dgm:pt modelId="{E0265D32-2F00-45CB-A1FA-89EBBF79C7DD}" type="pres">
      <dgm:prSet presAssocID="{50D0AD10-B1F5-4678-80CA-40817EC282BA}" presName="sibTrans" presStyleLbl="sibTrans2D1" presStyleIdx="1" presStyleCnt="4"/>
      <dgm:spPr/>
    </dgm:pt>
    <dgm:pt modelId="{A8102FBD-3F2A-455F-94F9-AE2DA73E0606}" type="pres">
      <dgm:prSet presAssocID="{50D0AD10-B1F5-4678-80CA-40817EC282BA}" presName="connectorText" presStyleLbl="sibTrans2D1" presStyleIdx="1" presStyleCnt="4"/>
      <dgm:spPr/>
    </dgm:pt>
    <dgm:pt modelId="{3C6E70E8-F16F-4F83-933F-04959E8CAB68}" type="pres">
      <dgm:prSet presAssocID="{904860E8-83EA-46E9-BA4B-0FA003F961AA}" presName="node" presStyleLbl="node1" presStyleIdx="2" presStyleCnt="5">
        <dgm:presLayoutVars>
          <dgm:bulletEnabled val="1"/>
        </dgm:presLayoutVars>
      </dgm:prSet>
      <dgm:spPr/>
    </dgm:pt>
    <dgm:pt modelId="{F0621DBD-DDA8-4377-A8A9-FF8088F563CB}" type="pres">
      <dgm:prSet presAssocID="{F08BD953-43BD-4DB2-8EE1-F8AC75B6DE58}" presName="sibTrans" presStyleLbl="sibTrans2D1" presStyleIdx="2" presStyleCnt="4"/>
      <dgm:spPr/>
    </dgm:pt>
    <dgm:pt modelId="{1F5ED4BF-1BE0-40F8-B872-529B0FE47F42}" type="pres">
      <dgm:prSet presAssocID="{F08BD953-43BD-4DB2-8EE1-F8AC75B6DE58}" presName="connectorText" presStyleLbl="sibTrans2D1" presStyleIdx="2" presStyleCnt="4"/>
      <dgm:spPr/>
    </dgm:pt>
    <dgm:pt modelId="{2281AB93-09DF-438B-8C1D-58F6F24B568B}" type="pres">
      <dgm:prSet presAssocID="{02689490-AABC-484A-8B04-CBFC0532CE52}" presName="node" presStyleLbl="node1" presStyleIdx="3" presStyleCnt="5">
        <dgm:presLayoutVars>
          <dgm:bulletEnabled val="1"/>
        </dgm:presLayoutVars>
      </dgm:prSet>
      <dgm:spPr/>
    </dgm:pt>
    <dgm:pt modelId="{2EEC3E4A-BB1F-4202-9A4D-DB93368DA4E7}" type="pres">
      <dgm:prSet presAssocID="{0C828AD3-2780-4B3B-9843-2B1C45181983}" presName="sibTrans" presStyleLbl="sibTrans2D1" presStyleIdx="3" presStyleCnt="4"/>
      <dgm:spPr/>
    </dgm:pt>
    <dgm:pt modelId="{1AE9567C-2D59-47DD-ACE0-7E9F8C1DC922}" type="pres">
      <dgm:prSet presAssocID="{0C828AD3-2780-4B3B-9843-2B1C45181983}" presName="connectorText" presStyleLbl="sibTrans2D1" presStyleIdx="3" presStyleCnt="4"/>
      <dgm:spPr/>
    </dgm:pt>
    <dgm:pt modelId="{6425ECC0-1682-40A3-8C88-9827F179CC29}" type="pres">
      <dgm:prSet presAssocID="{B8A21D55-0DB4-4A90-8EBB-32F49B5505D9}" presName="node" presStyleLbl="node1" presStyleIdx="4" presStyleCnt="5">
        <dgm:presLayoutVars>
          <dgm:bulletEnabled val="1"/>
        </dgm:presLayoutVars>
      </dgm:prSet>
      <dgm:spPr/>
    </dgm:pt>
  </dgm:ptLst>
  <dgm:cxnLst>
    <dgm:cxn modelId="{939EE001-B440-46ED-8EFC-E79D39500D49}" type="presOf" srcId="{922940F3-C98A-4C3A-BEFB-AEFC7703355C}" destId="{4AE42040-4FEA-444E-8AAB-105408350A0A}" srcOrd="1" destOrd="0" presId="urn:microsoft.com/office/officeart/2005/8/layout/process1"/>
    <dgm:cxn modelId="{075FDF20-BBD7-42E3-A2F3-4208F2940027}" type="presOf" srcId="{50D0AD10-B1F5-4678-80CA-40817EC282BA}" destId="{A8102FBD-3F2A-455F-94F9-AE2DA73E0606}" srcOrd="1" destOrd="0" presId="urn:microsoft.com/office/officeart/2005/8/layout/process1"/>
    <dgm:cxn modelId="{D473CA30-BEAF-44E8-A2AF-AA2E683B795B}" type="presOf" srcId="{02689490-AABC-484A-8B04-CBFC0532CE52}" destId="{2281AB93-09DF-438B-8C1D-58F6F24B568B}" srcOrd="0" destOrd="0" presId="urn:microsoft.com/office/officeart/2005/8/layout/process1"/>
    <dgm:cxn modelId="{42F5F13F-EFB3-4BDE-AEC7-4377F162F97E}" type="presOf" srcId="{B8A21D55-0DB4-4A90-8EBB-32F49B5505D9}" destId="{6425ECC0-1682-40A3-8C88-9827F179CC29}" srcOrd="0" destOrd="0" presId="urn:microsoft.com/office/officeart/2005/8/layout/process1"/>
    <dgm:cxn modelId="{00415F44-B035-4D8C-9359-AF54F1CBD4E1}" srcId="{0385FA14-4FC0-463B-8C2D-DD15A13C7C1F}" destId="{904860E8-83EA-46E9-BA4B-0FA003F961AA}" srcOrd="2" destOrd="0" parTransId="{D91DCD75-DBA5-4EBA-9EF7-6C1364AFC5B7}" sibTransId="{F08BD953-43BD-4DB2-8EE1-F8AC75B6DE58}"/>
    <dgm:cxn modelId="{64F3DD4B-B0A2-45FE-B139-F94A2D733103}" type="presOf" srcId="{F08BD953-43BD-4DB2-8EE1-F8AC75B6DE58}" destId="{F0621DBD-DDA8-4377-A8A9-FF8088F563CB}" srcOrd="0" destOrd="0" presId="urn:microsoft.com/office/officeart/2005/8/layout/process1"/>
    <dgm:cxn modelId="{389C516C-5A9A-4A49-BC24-5732B3BCBE15}" type="presOf" srcId="{922940F3-C98A-4C3A-BEFB-AEFC7703355C}" destId="{E9A419E0-12D9-44AF-8CF4-32CE48A001E5}" srcOrd="0" destOrd="0" presId="urn:microsoft.com/office/officeart/2005/8/layout/process1"/>
    <dgm:cxn modelId="{8423D94E-0644-463C-8AE8-6A212F04030B}" type="presOf" srcId="{0C828AD3-2780-4B3B-9843-2B1C45181983}" destId="{2EEC3E4A-BB1F-4202-9A4D-DB93368DA4E7}" srcOrd="0" destOrd="0" presId="urn:microsoft.com/office/officeart/2005/8/layout/process1"/>
    <dgm:cxn modelId="{6386CA75-6830-4A09-A9F5-5DE7236B3E5C}" srcId="{0385FA14-4FC0-463B-8C2D-DD15A13C7C1F}" destId="{C3177DE0-0D07-49B5-9E31-659C28E76212}" srcOrd="1" destOrd="0" parTransId="{A1365FF4-EDB8-45D8-AA5F-DED7F5FC74EA}" sibTransId="{50D0AD10-B1F5-4678-80CA-40817EC282BA}"/>
    <dgm:cxn modelId="{4748CD86-ACFD-4668-BE7A-F462BFE3FB36}" srcId="{0385FA14-4FC0-463B-8C2D-DD15A13C7C1F}" destId="{02689490-AABC-484A-8B04-CBFC0532CE52}" srcOrd="3" destOrd="0" parTransId="{273D6265-71EE-4602-8E45-531A4012E1E2}" sibTransId="{0C828AD3-2780-4B3B-9843-2B1C45181983}"/>
    <dgm:cxn modelId="{6A48E096-B1BD-419C-A841-CEA564D94CDA}" type="presOf" srcId="{C3177DE0-0D07-49B5-9E31-659C28E76212}" destId="{F6E4CE0E-4CB3-4B18-86B5-ED9444CB2E48}" srcOrd="0" destOrd="0" presId="urn:microsoft.com/office/officeart/2005/8/layout/process1"/>
    <dgm:cxn modelId="{E248CD9C-F013-4F64-8667-7BFB644E5BE7}" type="presOf" srcId="{0385FA14-4FC0-463B-8C2D-DD15A13C7C1F}" destId="{A38B0617-1F7C-4AC7-B76D-166F97740D60}" srcOrd="0" destOrd="0" presId="urn:microsoft.com/office/officeart/2005/8/layout/process1"/>
    <dgm:cxn modelId="{E2FE2FAB-FC57-44E7-9652-A8DCDBCA5B75}" type="presOf" srcId="{0C828AD3-2780-4B3B-9843-2B1C45181983}" destId="{1AE9567C-2D59-47DD-ACE0-7E9F8C1DC922}" srcOrd="1" destOrd="0" presId="urn:microsoft.com/office/officeart/2005/8/layout/process1"/>
    <dgm:cxn modelId="{50A274B7-B4C9-4A86-B202-7C6A7D89E5D3}" type="presOf" srcId="{904860E8-83EA-46E9-BA4B-0FA003F961AA}" destId="{3C6E70E8-F16F-4F83-933F-04959E8CAB68}" srcOrd="0" destOrd="0" presId="urn:microsoft.com/office/officeart/2005/8/layout/process1"/>
    <dgm:cxn modelId="{8C6A4ABC-3A6D-4211-B546-69476CD70F89}" type="presOf" srcId="{50D0AD10-B1F5-4678-80CA-40817EC282BA}" destId="{E0265D32-2F00-45CB-A1FA-89EBBF79C7DD}" srcOrd="0" destOrd="0" presId="urn:microsoft.com/office/officeart/2005/8/layout/process1"/>
    <dgm:cxn modelId="{031992C4-9B2D-4499-A3F6-6F8B493DE4F7}" type="presOf" srcId="{F08BD953-43BD-4DB2-8EE1-F8AC75B6DE58}" destId="{1F5ED4BF-1BE0-40F8-B872-529B0FE47F42}" srcOrd="1" destOrd="0" presId="urn:microsoft.com/office/officeart/2005/8/layout/process1"/>
    <dgm:cxn modelId="{27D792C4-4C83-46AC-866B-37BBCA5BC068}" srcId="{0385FA14-4FC0-463B-8C2D-DD15A13C7C1F}" destId="{2E3AD7BD-7B3A-4BCB-83C2-D11B22CACBD0}" srcOrd="0" destOrd="0" parTransId="{46DF9BC0-F145-4DCD-92F6-94EDBC56D2FA}" sibTransId="{922940F3-C98A-4C3A-BEFB-AEFC7703355C}"/>
    <dgm:cxn modelId="{DBD23ADC-6DCD-420E-9343-99C67DFDDD3A}" type="presOf" srcId="{2E3AD7BD-7B3A-4BCB-83C2-D11B22CACBD0}" destId="{F76D8992-0042-4148-AC37-ADA251ABB6A2}" srcOrd="0" destOrd="0" presId="urn:microsoft.com/office/officeart/2005/8/layout/process1"/>
    <dgm:cxn modelId="{374BFFEC-9634-4412-8137-977F8D6441E9}" srcId="{0385FA14-4FC0-463B-8C2D-DD15A13C7C1F}" destId="{B8A21D55-0DB4-4A90-8EBB-32F49B5505D9}" srcOrd="4" destOrd="0" parTransId="{2F0DEA51-EF12-494C-8C50-D0D7E904C268}" sibTransId="{7F72DC52-2EED-4BA6-B284-53FB40B27A0D}"/>
    <dgm:cxn modelId="{2BDB309B-BC1D-46E8-890C-AF302C7F571F}" type="presParOf" srcId="{A38B0617-1F7C-4AC7-B76D-166F97740D60}" destId="{F76D8992-0042-4148-AC37-ADA251ABB6A2}" srcOrd="0" destOrd="0" presId="urn:microsoft.com/office/officeart/2005/8/layout/process1"/>
    <dgm:cxn modelId="{C43EE8FA-9F4E-4CBC-9932-628FE94BFE3D}" type="presParOf" srcId="{A38B0617-1F7C-4AC7-B76D-166F97740D60}" destId="{E9A419E0-12D9-44AF-8CF4-32CE48A001E5}" srcOrd="1" destOrd="0" presId="urn:microsoft.com/office/officeart/2005/8/layout/process1"/>
    <dgm:cxn modelId="{722E3CCB-FDF9-4514-8955-D048C7F5B971}" type="presParOf" srcId="{E9A419E0-12D9-44AF-8CF4-32CE48A001E5}" destId="{4AE42040-4FEA-444E-8AAB-105408350A0A}" srcOrd="0" destOrd="0" presId="urn:microsoft.com/office/officeart/2005/8/layout/process1"/>
    <dgm:cxn modelId="{6CDC7F4D-B2EE-401F-8EC0-F5864321A153}" type="presParOf" srcId="{A38B0617-1F7C-4AC7-B76D-166F97740D60}" destId="{F6E4CE0E-4CB3-4B18-86B5-ED9444CB2E48}" srcOrd="2" destOrd="0" presId="urn:microsoft.com/office/officeart/2005/8/layout/process1"/>
    <dgm:cxn modelId="{98678D66-B8E8-4BF4-A0E1-626CE84E691F}" type="presParOf" srcId="{A38B0617-1F7C-4AC7-B76D-166F97740D60}" destId="{E0265D32-2F00-45CB-A1FA-89EBBF79C7DD}" srcOrd="3" destOrd="0" presId="urn:microsoft.com/office/officeart/2005/8/layout/process1"/>
    <dgm:cxn modelId="{C344EE1A-D1FC-4D20-935F-6E916BEE9FCA}" type="presParOf" srcId="{E0265D32-2F00-45CB-A1FA-89EBBF79C7DD}" destId="{A8102FBD-3F2A-455F-94F9-AE2DA73E0606}" srcOrd="0" destOrd="0" presId="urn:microsoft.com/office/officeart/2005/8/layout/process1"/>
    <dgm:cxn modelId="{D9237DBB-9190-4710-89A0-0EBA7506F2D3}" type="presParOf" srcId="{A38B0617-1F7C-4AC7-B76D-166F97740D60}" destId="{3C6E70E8-F16F-4F83-933F-04959E8CAB68}" srcOrd="4" destOrd="0" presId="urn:microsoft.com/office/officeart/2005/8/layout/process1"/>
    <dgm:cxn modelId="{D2FEAC6D-32AF-4112-AF9D-2D7C519F7F3A}" type="presParOf" srcId="{A38B0617-1F7C-4AC7-B76D-166F97740D60}" destId="{F0621DBD-DDA8-4377-A8A9-FF8088F563CB}" srcOrd="5" destOrd="0" presId="urn:microsoft.com/office/officeart/2005/8/layout/process1"/>
    <dgm:cxn modelId="{A4703ECD-3BFA-47BE-8902-DD528FF76117}" type="presParOf" srcId="{F0621DBD-DDA8-4377-A8A9-FF8088F563CB}" destId="{1F5ED4BF-1BE0-40F8-B872-529B0FE47F42}" srcOrd="0" destOrd="0" presId="urn:microsoft.com/office/officeart/2005/8/layout/process1"/>
    <dgm:cxn modelId="{4949CFC5-CF55-4AA5-9854-1F68D18566CE}" type="presParOf" srcId="{A38B0617-1F7C-4AC7-B76D-166F97740D60}" destId="{2281AB93-09DF-438B-8C1D-58F6F24B568B}" srcOrd="6" destOrd="0" presId="urn:microsoft.com/office/officeart/2005/8/layout/process1"/>
    <dgm:cxn modelId="{B84DE571-DD6A-4462-8F91-29A2B5EE547B}" type="presParOf" srcId="{A38B0617-1F7C-4AC7-B76D-166F97740D60}" destId="{2EEC3E4A-BB1F-4202-9A4D-DB93368DA4E7}" srcOrd="7" destOrd="0" presId="urn:microsoft.com/office/officeart/2005/8/layout/process1"/>
    <dgm:cxn modelId="{809B135A-BB0C-4F24-8A43-81E52D8BEF45}" type="presParOf" srcId="{2EEC3E4A-BB1F-4202-9A4D-DB93368DA4E7}" destId="{1AE9567C-2D59-47DD-ACE0-7E9F8C1DC922}" srcOrd="0" destOrd="0" presId="urn:microsoft.com/office/officeart/2005/8/layout/process1"/>
    <dgm:cxn modelId="{2C962A96-DD09-4CED-91C4-B04BBA80CB87}" type="presParOf" srcId="{A38B0617-1F7C-4AC7-B76D-166F97740D60}" destId="{6425ECC0-1682-40A3-8C88-9827F179CC29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385FA14-4FC0-463B-8C2D-DD15A13C7C1F}" type="doc">
      <dgm:prSet loTypeId="urn:microsoft.com/office/officeart/2005/8/layout/process1" loCatId="process" qsTypeId="urn:microsoft.com/office/officeart/2005/8/quickstyle/simple1" qsCatId="simple" csTypeId="urn:microsoft.com/office/officeart/2005/8/colors/accent2_2" csCatId="accent2" phldr="1"/>
      <dgm:spPr/>
    </dgm:pt>
    <dgm:pt modelId="{B8A21D55-0DB4-4A90-8EBB-32F49B5505D9}">
      <dgm:prSet phldrT="[テキスト]"/>
      <dgm:spPr/>
      <dgm:t>
        <a:bodyPr/>
        <a:lstStyle/>
        <a:p>
          <a:r>
            <a:rPr kumimoji="1" lang="ja-JP" altLang="en-US" dirty="0"/>
            <a:t>コンパイルが成功するようコード修正</a:t>
          </a:r>
        </a:p>
      </dgm:t>
    </dgm:pt>
    <dgm:pt modelId="{2F0DEA51-EF12-494C-8C50-D0D7E904C268}" type="parTrans" cxnId="{374BFFEC-9634-4412-8137-977F8D6441E9}">
      <dgm:prSet/>
      <dgm:spPr/>
      <dgm:t>
        <a:bodyPr/>
        <a:lstStyle/>
        <a:p>
          <a:endParaRPr kumimoji="1" lang="ja-JP" altLang="en-US"/>
        </a:p>
      </dgm:t>
    </dgm:pt>
    <dgm:pt modelId="{7F72DC52-2EED-4BA6-B284-53FB40B27A0D}" type="sibTrans" cxnId="{374BFFEC-9634-4412-8137-977F8D6441E9}">
      <dgm:prSet/>
      <dgm:spPr/>
      <dgm:t>
        <a:bodyPr/>
        <a:lstStyle/>
        <a:p>
          <a:endParaRPr kumimoji="1" lang="ja-JP" altLang="en-US"/>
        </a:p>
      </dgm:t>
    </dgm:pt>
    <dgm:pt modelId="{DEA8A71E-F033-4452-8CD8-9EB6A06130C7}">
      <dgm:prSet phldrT="[テキスト]"/>
      <dgm:spPr/>
      <dgm:t>
        <a:bodyPr/>
        <a:lstStyle/>
        <a:p>
          <a:r>
            <a:rPr kumimoji="1" lang="ja-JP" altLang="en-US" dirty="0"/>
            <a:t>コード生成</a:t>
          </a:r>
        </a:p>
      </dgm:t>
    </dgm:pt>
    <dgm:pt modelId="{0D3103D2-EEBE-4CAA-AC49-CF277D2BACEF}" type="parTrans" cxnId="{54A177AF-47A9-4A5A-AAC6-5A53A596A021}">
      <dgm:prSet/>
      <dgm:spPr/>
      <dgm:t>
        <a:bodyPr/>
        <a:lstStyle/>
        <a:p>
          <a:endParaRPr kumimoji="1" lang="ja-JP" altLang="en-US"/>
        </a:p>
      </dgm:t>
    </dgm:pt>
    <dgm:pt modelId="{F0142982-9217-4DBF-8966-52DCB1F336E9}" type="sibTrans" cxnId="{54A177AF-47A9-4A5A-AAC6-5A53A596A021}">
      <dgm:prSet/>
      <dgm:spPr/>
      <dgm:t>
        <a:bodyPr/>
        <a:lstStyle/>
        <a:p>
          <a:endParaRPr kumimoji="1" lang="ja-JP" altLang="en-US"/>
        </a:p>
      </dgm:t>
    </dgm:pt>
    <dgm:pt modelId="{FA8D11B2-42C2-4FC6-9B57-C03218B69513}">
      <dgm:prSet phldrT="[テキスト]"/>
      <dgm:spPr/>
      <dgm:t>
        <a:bodyPr/>
        <a:lstStyle/>
        <a:p>
          <a:r>
            <a:rPr kumimoji="1" lang="ja-JP" altLang="en-US" dirty="0"/>
            <a:t>正しい実行結果を得るようコード修正</a:t>
          </a:r>
        </a:p>
      </dgm:t>
    </dgm:pt>
    <dgm:pt modelId="{B47ED0EB-DF9B-45D6-B4A8-A0D684566DD1}" type="parTrans" cxnId="{E8730C5F-EF1F-490E-97C1-E2B6B19A5BAD}">
      <dgm:prSet/>
      <dgm:spPr/>
      <dgm:t>
        <a:bodyPr/>
        <a:lstStyle/>
        <a:p>
          <a:endParaRPr kumimoji="1" lang="ja-JP" altLang="en-US"/>
        </a:p>
      </dgm:t>
    </dgm:pt>
    <dgm:pt modelId="{8C4B80F7-6F40-4622-AEBC-3A4E1B949AFC}" type="sibTrans" cxnId="{E8730C5F-EF1F-490E-97C1-E2B6B19A5BAD}">
      <dgm:prSet/>
      <dgm:spPr/>
      <dgm:t>
        <a:bodyPr/>
        <a:lstStyle/>
        <a:p>
          <a:endParaRPr kumimoji="1" lang="ja-JP" altLang="en-US"/>
        </a:p>
      </dgm:t>
    </dgm:pt>
    <dgm:pt modelId="{A38B0617-1F7C-4AC7-B76D-166F97740D60}" type="pres">
      <dgm:prSet presAssocID="{0385FA14-4FC0-463B-8C2D-DD15A13C7C1F}" presName="Name0" presStyleCnt="0">
        <dgm:presLayoutVars>
          <dgm:dir/>
          <dgm:resizeHandles val="exact"/>
        </dgm:presLayoutVars>
      </dgm:prSet>
      <dgm:spPr/>
    </dgm:pt>
    <dgm:pt modelId="{F6CBE2DF-35F8-4926-91F6-AB7207CCBAD4}" type="pres">
      <dgm:prSet presAssocID="{DEA8A71E-F033-4452-8CD8-9EB6A06130C7}" presName="node" presStyleLbl="node1" presStyleIdx="0" presStyleCnt="3">
        <dgm:presLayoutVars>
          <dgm:bulletEnabled val="1"/>
        </dgm:presLayoutVars>
      </dgm:prSet>
      <dgm:spPr/>
    </dgm:pt>
    <dgm:pt modelId="{0BAF8B72-1E7E-488C-B212-9762437E9B90}" type="pres">
      <dgm:prSet presAssocID="{F0142982-9217-4DBF-8966-52DCB1F336E9}" presName="sibTrans" presStyleLbl="sibTrans2D1" presStyleIdx="0" presStyleCnt="2"/>
      <dgm:spPr/>
    </dgm:pt>
    <dgm:pt modelId="{E71833CC-2A06-4474-B1C8-562EA45FCB87}" type="pres">
      <dgm:prSet presAssocID="{F0142982-9217-4DBF-8966-52DCB1F336E9}" presName="connectorText" presStyleLbl="sibTrans2D1" presStyleIdx="0" presStyleCnt="2"/>
      <dgm:spPr/>
    </dgm:pt>
    <dgm:pt modelId="{6425ECC0-1682-40A3-8C88-9827F179CC29}" type="pres">
      <dgm:prSet presAssocID="{B8A21D55-0DB4-4A90-8EBB-32F49B5505D9}" presName="node" presStyleLbl="node1" presStyleIdx="1" presStyleCnt="3">
        <dgm:presLayoutVars>
          <dgm:bulletEnabled val="1"/>
        </dgm:presLayoutVars>
      </dgm:prSet>
      <dgm:spPr/>
    </dgm:pt>
    <dgm:pt modelId="{3C93464F-90DB-4265-BD99-68BCD5F61E18}" type="pres">
      <dgm:prSet presAssocID="{7F72DC52-2EED-4BA6-B284-53FB40B27A0D}" presName="sibTrans" presStyleLbl="sibTrans2D1" presStyleIdx="1" presStyleCnt="2"/>
      <dgm:spPr/>
    </dgm:pt>
    <dgm:pt modelId="{D818BC69-8358-4E65-B585-28A7F8D99087}" type="pres">
      <dgm:prSet presAssocID="{7F72DC52-2EED-4BA6-B284-53FB40B27A0D}" presName="connectorText" presStyleLbl="sibTrans2D1" presStyleIdx="1" presStyleCnt="2"/>
      <dgm:spPr/>
    </dgm:pt>
    <dgm:pt modelId="{943213C1-23C0-413E-814A-F78AA28745E0}" type="pres">
      <dgm:prSet presAssocID="{FA8D11B2-42C2-4FC6-9B57-C03218B69513}" presName="node" presStyleLbl="node1" presStyleIdx="2" presStyleCnt="3">
        <dgm:presLayoutVars>
          <dgm:bulletEnabled val="1"/>
        </dgm:presLayoutVars>
      </dgm:prSet>
      <dgm:spPr/>
    </dgm:pt>
  </dgm:ptLst>
  <dgm:cxnLst>
    <dgm:cxn modelId="{9014CE0E-5407-4647-B1C0-DE3D1DD642F9}" type="presOf" srcId="{DEA8A71E-F033-4452-8CD8-9EB6A06130C7}" destId="{F6CBE2DF-35F8-4926-91F6-AB7207CCBAD4}" srcOrd="0" destOrd="0" presId="urn:microsoft.com/office/officeart/2005/8/layout/process1"/>
    <dgm:cxn modelId="{B82A1211-B79F-4693-80C5-CF0B4A84482B}" type="presOf" srcId="{F0142982-9217-4DBF-8966-52DCB1F336E9}" destId="{0BAF8B72-1E7E-488C-B212-9762437E9B90}" srcOrd="0" destOrd="0" presId="urn:microsoft.com/office/officeart/2005/8/layout/process1"/>
    <dgm:cxn modelId="{30DBBD17-C252-497D-9E9B-F8ABFFA92120}" type="presOf" srcId="{F0142982-9217-4DBF-8966-52DCB1F336E9}" destId="{E71833CC-2A06-4474-B1C8-562EA45FCB87}" srcOrd="1" destOrd="0" presId="urn:microsoft.com/office/officeart/2005/8/layout/process1"/>
    <dgm:cxn modelId="{38AEBA39-6BCB-491F-9CF9-563491270318}" type="presOf" srcId="{7F72DC52-2EED-4BA6-B284-53FB40B27A0D}" destId="{D818BC69-8358-4E65-B585-28A7F8D99087}" srcOrd="1" destOrd="0" presId="urn:microsoft.com/office/officeart/2005/8/layout/process1"/>
    <dgm:cxn modelId="{42F5F13F-EFB3-4BDE-AEC7-4377F162F97E}" type="presOf" srcId="{B8A21D55-0DB4-4A90-8EBB-32F49B5505D9}" destId="{6425ECC0-1682-40A3-8C88-9827F179CC29}" srcOrd="0" destOrd="0" presId="urn:microsoft.com/office/officeart/2005/8/layout/process1"/>
    <dgm:cxn modelId="{E8730C5F-EF1F-490E-97C1-E2B6B19A5BAD}" srcId="{0385FA14-4FC0-463B-8C2D-DD15A13C7C1F}" destId="{FA8D11B2-42C2-4FC6-9B57-C03218B69513}" srcOrd="2" destOrd="0" parTransId="{B47ED0EB-DF9B-45D6-B4A8-A0D684566DD1}" sibTransId="{8C4B80F7-6F40-4622-AEBC-3A4E1B949AFC}"/>
    <dgm:cxn modelId="{249F0373-4F16-4FC2-9CA0-365E3F8F1A1D}" type="presOf" srcId="{FA8D11B2-42C2-4FC6-9B57-C03218B69513}" destId="{943213C1-23C0-413E-814A-F78AA28745E0}" srcOrd="0" destOrd="0" presId="urn:microsoft.com/office/officeart/2005/8/layout/process1"/>
    <dgm:cxn modelId="{E248CD9C-F013-4F64-8667-7BFB644E5BE7}" type="presOf" srcId="{0385FA14-4FC0-463B-8C2D-DD15A13C7C1F}" destId="{A38B0617-1F7C-4AC7-B76D-166F97740D60}" srcOrd="0" destOrd="0" presId="urn:microsoft.com/office/officeart/2005/8/layout/process1"/>
    <dgm:cxn modelId="{260DEB9D-B42A-420F-919C-0D5DCC5B78D0}" type="presOf" srcId="{7F72DC52-2EED-4BA6-B284-53FB40B27A0D}" destId="{3C93464F-90DB-4265-BD99-68BCD5F61E18}" srcOrd="0" destOrd="0" presId="urn:microsoft.com/office/officeart/2005/8/layout/process1"/>
    <dgm:cxn modelId="{54A177AF-47A9-4A5A-AAC6-5A53A596A021}" srcId="{0385FA14-4FC0-463B-8C2D-DD15A13C7C1F}" destId="{DEA8A71E-F033-4452-8CD8-9EB6A06130C7}" srcOrd="0" destOrd="0" parTransId="{0D3103D2-EEBE-4CAA-AC49-CF277D2BACEF}" sibTransId="{F0142982-9217-4DBF-8966-52DCB1F336E9}"/>
    <dgm:cxn modelId="{374BFFEC-9634-4412-8137-977F8D6441E9}" srcId="{0385FA14-4FC0-463B-8C2D-DD15A13C7C1F}" destId="{B8A21D55-0DB4-4A90-8EBB-32F49B5505D9}" srcOrd="1" destOrd="0" parTransId="{2F0DEA51-EF12-494C-8C50-D0D7E904C268}" sibTransId="{7F72DC52-2EED-4BA6-B284-53FB40B27A0D}"/>
    <dgm:cxn modelId="{7AFFCE9F-F307-4F67-9A5C-3C881B65CD2D}" type="presParOf" srcId="{A38B0617-1F7C-4AC7-B76D-166F97740D60}" destId="{F6CBE2DF-35F8-4926-91F6-AB7207CCBAD4}" srcOrd="0" destOrd="0" presId="urn:microsoft.com/office/officeart/2005/8/layout/process1"/>
    <dgm:cxn modelId="{98912AA1-49E0-464E-BB65-9610A173F1AA}" type="presParOf" srcId="{A38B0617-1F7C-4AC7-B76D-166F97740D60}" destId="{0BAF8B72-1E7E-488C-B212-9762437E9B90}" srcOrd="1" destOrd="0" presId="urn:microsoft.com/office/officeart/2005/8/layout/process1"/>
    <dgm:cxn modelId="{5F218706-6D59-4BE9-A3E6-0B20C5839CB2}" type="presParOf" srcId="{0BAF8B72-1E7E-488C-B212-9762437E9B90}" destId="{E71833CC-2A06-4474-B1C8-562EA45FCB87}" srcOrd="0" destOrd="0" presId="urn:microsoft.com/office/officeart/2005/8/layout/process1"/>
    <dgm:cxn modelId="{2C962A96-DD09-4CED-91C4-B04BBA80CB87}" type="presParOf" srcId="{A38B0617-1F7C-4AC7-B76D-166F97740D60}" destId="{6425ECC0-1682-40A3-8C88-9827F179CC29}" srcOrd="2" destOrd="0" presId="urn:microsoft.com/office/officeart/2005/8/layout/process1"/>
    <dgm:cxn modelId="{A7306370-B3A2-49D7-AB66-62C6979A76E4}" type="presParOf" srcId="{A38B0617-1F7C-4AC7-B76D-166F97740D60}" destId="{3C93464F-90DB-4265-BD99-68BCD5F61E18}" srcOrd="3" destOrd="0" presId="urn:microsoft.com/office/officeart/2005/8/layout/process1"/>
    <dgm:cxn modelId="{4CEB5552-B70B-4AE7-99EE-8252249D0D63}" type="presParOf" srcId="{3C93464F-90DB-4265-BD99-68BCD5F61E18}" destId="{D818BC69-8358-4E65-B585-28A7F8D99087}" srcOrd="0" destOrd="0" presId="urn:microsoft.com/office/officeart/2005/8/layout/process1"/>
    <dgm:cxn modelId="{FD7F3971-F630-46BB-BD35-BC98C587F578}" type="presParOf" srcId="{A38B0617-1F7C-4AC7-B76D-166F97740D60}" destId="{943213C1-23C0-413E-814A-F78AA28745E0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749740-D771-4CAA-81DF-624650E006C8}">
      <dsp:nvSpPr>
        <dsp:cNvPr id="0" name=""/>
        <dsp:cNvSpPr/>
      </dsp:nvSpPr>
      <dsp:spPr>
        <a:xfrm>
          <a:off x="0" y="102450"/>
          <a:ext cx="4738576" cy="4779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900" kern="1200" dirty="0"/>
            <a:t>AI</a:t>
          </a:r>
          <a:r>
            <a:rPr kumimoji="1" lang="ja-JP" altLang="en-US" sz="1900" kern="1200" dirty="0"/>
            <a:t>を活用するプログラマの生産性は</a:t>
          </a:r>
          <a:r>
            <a:rPr kumimoji="1" lang="en-US" altLang="ja-JP" sz="1900" kern="1200" dirty="0"/>
            <a:t>10</a:t>
          </a:r>
          <a:r>
            <a:rPr kumimoji="1" lang="ja-JP" altLang="en-US" sz="1900" kern="1200" dirty="0"/>
            <a:t>倍に</a:t>
          </a:r>
        </a:p>
      </dsp:txBody>
      <dsp:txXfrm>
        <a:off x="23331" y="125781"/>
        <a:ext cx="4691914" cy="431283"/>
      </dsp:txXfrm>
    </dsp:sp>
    <dsp:sp modelId="{9BFA5585-DB36-4753-9C27-6648AD8C076A}">
      <dsp:nvSpPr>
        <dsp:cNvPr id="0" name=""/>
        <dsp:cNvSpPr/>
      </dsp:nvSpPr>
      <dsp:spPr>
        <a:xfrm>
          <a:off x="0" y="635115"/>
          <a:ext cx="4738576" cy="47794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900" kern="1200" dirty="0"/>
            <a:t>AI</a:t>
          </a:r>
          <a:r>
            <a:rPr kumimoji="1" lang="ja-JP" altLang="en-US" sz="1900" kern="1200" dirty="0"/>
            <a:t>とプログラマによるペアプログラミング</a:t>
          </a:r>
        </a:p>
      </dsp:txBody>
      <dsp:txXfrm>
        <a:off x="23331" y="658446"/>
        <a:ext cx="4691914" cy="431283"/>
      </dsp:txXfrm>
    </dsp:sp>
    <dsp:sp modelId="{13B7093B-9DF7-4FAC-BB2B-00C531A00F5D}">
      <dsp:nvSpPr>
        <dsp:cNvPr id="0" name=""/>
        <dsp:cNvSpPr/>
      </dsp:nvSpPr>
      <dsp:spPr>
        <a:xfrm>
          <a:off x="0" y="1167780"/>
          <a:ext cx="4738576" cy="47794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900" kern="1200" dirty="0"/>
            <a:t>AI</a:t>
          </a:r>
          <a:r>
            <a:rPr kumimoji="1" lang="ja-JP" altLang="en-US" sz="1900" kern="1200" dirty="0"/>
            <a:t>によるコード生成</a:t>
          </a:r>
        </a:p>
      </dsp:txBody>
      <dsp:txXfrm>
        <a:off x="23331" y="1191111"/>
        <a:ext cx="4691914" cy="431283"/>
      </dsp:txXfrm>
    </dsp:sp>
    <dsp:sp modelId="{2C3D7344-DB70-4ED8-8822-22CE73A579F3}">
      <dsp:nvSpPr>
        <dsp:cNvPr id="0" name=""/>
        <dsp:cNvSpPr/>
      </dsp:nvSpPr>
      <dsp:spPr>
        <a:xfrm>
          <a:off x="0" y="1700445"/>
          <a:ext cx="4738576" cy="47794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900" kern="1200" dirty="0"/>
            <a:t>AI</a:t>
          </a:r>
          <a:r>
            <a:rPr kumimoji="1" lang="ja-JP" altLang="en-US" sz="1900" kern="1200" dirty="0"/>
            <a:t>によるコードレビュー</a:t>
          </a:r>
        </a:p>
      </dsp:txBody>
      <dsp:txXfrm>
        <a:off x="23331" y="1723776"/>
        <a:ext cx="4691914" cy="431283"/>
      </dsp:txXfrm>
    </dsp:sp>
    <dsp:sp modelId="{25F714BF-FF4F-4253-A474-CAEC686669A9}">
      <dsp:nvSpPr>
        <dsp:cNvPr id="0" name=""/>
        <dsp:cNvSpPr/>
      </dsp:nvSpPr>
      <dsp:spPr>
        <a:xfrm>
          <a:off x="0" y="2233110"/>
          <a:ext cx="4738576" cy="47794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900" kern="1200" dirty="0"/>
            <a:t>AI</a:t>
          </a:r>
          <a:r>
            <a:rPr kumimoji="1" lang="ja-JP" altLang="en-US" sz="1900" kern="1200" dirty="0"/>
            <a:t>によるテストコード生成</a:t>
          </a:r>
        </a:p>
      </dsp:txBody>
      <dsp:txXfrm>
        <a:off x="23331" y="2256441"/>
        <a:ext cx="4691914" cy="431283"/>
      </dsp:txXfrm>
    </dsp:sp>
    <dsp:sp modelId="{CDE3BA50-ADC5-40A0-8A7D-B80A1D5C6461}">
      <dsp:nvSpPr>
        <dsp:cNvPr id="0" name=""/>
        <dsp:cNvSpPr/>
      </dsp:nvSpPr>
      <dsp:spPr>
        <a:xfrm>
          <a:off x="0" y="2765775"/>
          <a:ext cx="4738576" cy="4779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900" kern="1200" dirty="0"/>
            <a:t>各種の</a:t>
          </a:r>
          <a:r>
            <a:rPr kumimoji="1" lang="en-US" altLang="ja-JP" sz="1900" kern="1200" dirty="0"/>
            <a:t>AI</a:t>
          </a:r>
          <a:r>
            <a:rPr kumimoji="1" lang="ja-JP" altLang="en-US" sz="1900" kern="1200" dirty="0"/>
            <a:t>支援でソフトウェア開発に革命が</a:t>
          </a:r>
        </a:p>
      </dsp:txBody>
      <dsp:txXfrm>
        <a:off x="23331" y="2789106"/>
        <a:ext cx="4691914" cy="4312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6D8992-0042-4148-AC37-ADA251ABB6A2}">
      <dsp:nvSpPr>
        <dsp:cNvPr id="0" name=""/>
        <dsp:cNvSpPr/>
      </dsp:nvSpPr>
      <dsp:spPr>
        <a:xfrm>
          <a:off x="6031" y="73046"/>
          <a:ext cx="1802777" cy="108166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300" kern="1200" dirty="0"/>
            <a:t>人間によるコーディング</a:t>
          </a:r>
        </a:p>
      </dsp:txBody>
      <dsp:txXfrm>
        <a:off x="37712" y="104727"/>
        <a:ext cx="1739415" cy="1018304"/>
      </dsp:txXfrm>
    </dsp:sp>
    <dsp:sp modelId="{E9A419E0-12D9-44AF-8CF4-32CE48A001E5}">
      <dsp:nvSpPr>
        <dsp:cNvPr id="0" name=""/>
        <dsp:cNvSpPr/>
      </dsp:nvSpPr>
      <dsp:spPr>
        <a:xfrm>
          <a:off x="1989086" y="390335"/>
          <a:ext cx="382188" cy="4470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900" kern="1200"/>
        </a:p>
      </dsp:txBody>
      <dsp:txXfrm>
        <a:off x="1989086" y="479753"/>
        <a:ext cx="267532" cy="268252"/>
      </dsp:txXfrm>
    </dsp:sp>
    <dsp:sp modelId="{F6E4CE0E-4CB3-4B18-86B5-ED9444CB2E48}">
      <dsp:nvSpPr>
        <dsp:cNvPr id="0" name=""/>
        <dsp:cNvSpPr/>
      </dsp:nvSpPr>
      <dsp:spPr>
        <a:xfrm>
          <a:off x="2529919" y="73046"/>
          <a:ext cx="1802777" cy="108166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300" kern="1200" dirty="0"/>
            <a:t>コンパイル修正作業</a:t>
          </a:r>
        </a:p>
      </dsp:txBody>
      <dsp:txXfrm>
        <a:off x="2561600" y="104727"/>
        <a:ext cx="1739415" cy="1018304"/>
      </dsp:txXfrm>
    </dsp:sp>
    <dsp:sp modelId="{E0265D32-2F00-45CB-A1FA-89EBBF79C7DD}">
      <dsp:nvSpPr>
        <dsp:cNvPr id="0" name=""/>
        <dsp:cNvSpPr/>
      </dsp:nvSpPr>
      <dsp:spPr>
        <a:xfrm>
          <a:off x="4512974" y="390335"/>
          <a:ext cx="382188" cy="4470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900" kern="1200"/>
        </a:p>
      </dsp:txBody>
      <dsp:txXfrm>
        <a:off x="4512974" y="479753"/>
        <a:ext cx="267532" cy="268252"/>
      </dsp:txXfrm>
    </dsp:sp>
    <dsp:sp modelId="{6425ECC0-1682-40A3-8C88-9827F179CC29}">
      <dsp:nvSpPr>
        <dsp:cNvPr id="0" name=""/>
        <dsp:cNvSpPr/>
      </dsp:nvSpPr>
      <dsp:spPr>
        <a:xfrm>
          <a:off x="5053808" y="73046"/>
          <a:ext cx="1802777" cy="108166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300" kern="1200" dirty="0"/>
            <a:t>デバッグ　　修正作業</a:t>
          </a:r>
        </a:p>
      </dsp:txBody>
      <dsp:txXfrm>
        <a:off x="5085489" y="104727"/>
        <a:ext cx="1739415" cy="10183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6D8992-0042-4148-AC37-ADA251ABB6A2}">
      <dsp:nvSpPr>
        <dsp:cNvPr id="0" name=""/>
        <dsp:cNvSpPr/>
      </dsp:nvSpPr>
      <dsp:spPr>
        <a:xfrm>
          <a:off x="3350" y="89895"/>
          <a:ext cx="1038775" cy="7401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800" kern="1200" dirty="0"/>
            <a:t>コード生成指示</a:t>
          </a:r>
        </a:p>
      </dsp:txBody>
      <dsp:txXfrm>
        <a:off x="25028" y="111573"/>
        <a:ext cx="995419" cy="696771"/>
      </dsp:txXfrm>
    </dsp:sp>
    <dsp:sp modelId="{E9A419E0-12D9-44AF-8CF4-32CE48A001E5}">
      <dsp:nvSpPr>
        <dsp:cNvPr id="0" name=""/>
        <dsp:cNvSpPr/>
      </dsp:nvSpPr>
      <dsp:spPr>
        <a:xfrm>
          <a:off x="1146003" y="331150"/>
          <a:ext cx="220220" cy="2576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100" kern="1200"/>
        </a:p>
      </dsp:txBody>
      <dsp:txXfrm>
        <a:off x="1146003" y="382673"/>
        <a:ext cx="154154" cy="154570"/>
      </dsp:txXfrm>
    </dsp:sp>
    <dsp:sp modelId="{F6E4CE0E-4CB3-4B18-86B5-ED9444CB2E48}">
      <dsp:nvSpPr>
        <dsp:cNvPr id="0" name=""/>
        <dsp:cNvSpPr/>
      </dsp:nvSpPr>
      <dsp:spPr>
        <a:xfrm>
          <a:off x="1457635" y="89895"/>
          <a:ext cx="1038775" cy="7401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800" kern="1200" dirty="0"/>
            <a:t>コンパイル確認</a:t>
          </a:r>
        </a:p>
      </dsp:txBody>
      <dsp:txXfrm>
        <a:off x="1479313" y="111573"/>
        <a:ext cx="995419" cy="696771"/>
      </dsp:txXfrm>
    </dsp:sp>
    <dsp:sp modelId="{E0265D32-2F00-45CB-A1FA-89EBBF79C7DD}">
      <dsp:nvSpPr>
        <dsp:cNvPr id="0" name=""/>
        <dsp:cNvSpPr/>
      </dsp:nvSpPr>
      <dsp:spPr>
        <a:xfrm>
          <a:off x="2600288" y="331150"/>
          <a:ext cx="220220" cy="2576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100" kern="1200"/>
        </a:p>
      </dsp:txBody>
      <dsp:txXfrm>
        <a:off x="2600288" y="382673"/>
        <a:ext cx="154154" cy="154570"/>
      </dsp:txXfrm>
    </dsp:sp>
    <dsp:sp modelId="{3C6E70E8-F16F-4F83-933F-04959E8CAB68}">
      <dsp:nvSpPr>
        <dsp:cNvPr id="0" name=""/>
        <dsp:cNvSpPr/>
      </dsp:nvSpPr>
      <dsp:spPr>
        <a:xfrm>
          <a:off x="2911920" y="89895"/>
          <a:ext cx="1038775" cy="7401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800" kern="1200" dirty="0"/>
            <a:t>修正指示</a:t>
          </a:r>
        </a:p>
      </dsp:txBody>
      <dsp:txXfrm>
        <a:off x="2933598" y="111573"/>
        <a:ext cx="995419" cy="696771"/>
      </dsp:txXfrm>
    </dsp:sp>
    <dsp:sp modelId="{F0621DBD-DDA8-4377-A8A9-FF8088F563CB}">
      <dsp:nvSpPr>
        <dsp:cNvPr id="0" name=""/>
        <dsp:cNvSpPr/>
      </dsp:nvSpPr>
      <dsp:spPr>
        <a:xfrm>
          <a:off x="4054573" y="331150"/>
          <a:ext cx="220220" cy="2576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100" kern="1200"/>
        </a:p>
      </dsp:txBody>
      <dsp:txXfrm>
        <a:off x="4054573" y="382673"/>
        <a:ext cx="154154" cy="154570"/>
      </dsp:txXfrm>
    </dsp:sp>
    <dsp:sp modelId="{2281AB93-09DF-438B-8C1D-58F6F24B568B}">
      <dsp:nvSpPr>
        <dsp:cNvPr id="0" name=""/>
        <dsp:cNvSpPr/>
      </dsp:nvSpPr>
      <dsp:spPr>
        <a:xfrm>
          <a:off x="4366206" y="89895"/>
          <a:ext cx="1038775" cy="7401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800" kern="1200" dirty="0"/>
            <a:t>実行結果確認</a:t>
          </a:r>
        </a:p>
      </dsp:txBody>
      <dsp:txXfrm>
        <a:off x="4387884" y="111573"/>
        <a:ext cx="995419" cy="696771"/>
      </dsp:txXfrm>
    </dsp:sp>
    <dsp:sp modelId="{2EEC3E4A-BB1F-4202-9A4D-DB93368DA4E7}">
      <dsp:nvSpPr>
        <dsp:cNvPr id="0" name=""/>
        <dsp:cNvSpPr/>
      </dsp:nvSpPr>
      <dsp:spPr>
        <a:xfrm>
          <a:off x="5508858" y="331150"/>
          <a:ext cx="220220" cy="2576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100" kern="1200"/>
        </a:p>
      </dsp:txBody>
      <dsp:txXfrm>
        <a:off x="5508858" y="382673"/>
        <a:ext cx="154154" cy="154570"/>
      </dsp:txXfrm>
    </dsp:sp>
    <dsp:sp modelId="{6425ECC0-1682-40A3-8C88-9827F179CC29}">
      <dsp:nvSpPr>
        <dsp:cNvPr id="0" name=""/>
        <dsp:cNvSpPr/>
      </dsp:nvSpPr>
      <dsp:spPr>
        <a:xfrm>
          <a:off x="5820491" y="89895"/>
          <a:ext cx="1038775" cy="7401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800" kern="1200" dirty="0"/>
            <a:t>修正指示</a:t>
          </a:r>
        </a:p>
      </dsp:txBody>
      <dsp:txXfrm>
        <a:off x="5842169" y="111573"/>
        <a:ext cx="995419" cy="6967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CBE2DF-35F8-4926-91F6-AB7207CCBAD4}">
      <dsp:nvSpPr>
        <dsp:cNvPr id="0" name=""/>
        <dsp:cNvSpPr/>
      </dsp:nvSpPr>
      <dsp:spPr>
        <a:xfrm>
          <a:off x="6031" y="0"/>
          <a:ext cx="1802777" cy="91991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600" kern="1200" dirty="0"/>
            <a:t>コード生成</a:t>
          </a:r>
        </a:p>
      </dsp:txBody>
      <dsp:txXfrm>
        <a:off x="32974" y="26943"/>
        <a:ext cx="1748891" cy="866032"/>
      </dsp:txXfrm>
    </dsp:sp>
    <dsp:sp modelId="{0BAF8B72-1E7E-488C-B212-9762437E9B90}">
      <dsp:nvSpPr>
        <dsp:cNvPr id="0" name=""/>
        <dsp:cNvSpPr/>
      </dsp:nvSpPr>
      <dsp:spPr>
        <a:xfrm>
          <a:off x="1989086" y="236414"/>
          <a:ext cx="382188" cy="4470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300" kern="1200"/>
        </a:p>
      </dsp:txBody>
      <dsp:txXfrm>
        <a:off x="1989086" y="325832"/>
        <a:ext cx="267532" cy="268252"/>
      </dsp:txXfrm>
    </dsp:sp>
    <dsp:sp modelId="{6425ECC0-1682-40A3-8C88-9827F179CC29}">
      <dsp:nvSpPr>
        <dsp:cNvPr id="0" name=""/>
        <dsp:cNvSpPr/>
      </dsp:nvSpPr>
      <dsp:spPr>
        <a:xfrm>
          <a:off x="2529919" y="0"/>
          <a:ext cx="1802777" cy="91991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600" kern="1200" dirty="0"/>
            <a:t>コンパイルが成功するようコード修正</a:t>
          </a:r>
        </a:p>
      </dsp:txBody>
      <dsp:txXfrm>
        <a:off x="2556862" y="26943"/>
        <a:ext cx="1748891" cy="866032"/>
      </dsp:txXfrm>
    </dsp:sp>
    <dsp:sp modelId="{3C93464F-90DB-4265-BD99-68BCD5F61E18}">
      <dsp:nvSpPr>
        <dsp:cNvPr id="0" name=""/>
        <dsp:cNvSpPr/>
      </dsp:nvSpPr>
      <dsp:spPr>
        <a:xfrm>
          <a:off x="4512974" y="236414"/>
          <a:ext cx="382188" cy="4470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300" kern="1200"/>
        </a:p>
      </dsp:txBody>
      <dsp:txXfrm>
        <a:off x="4512974" y="325832"/>
        <a:ext cx="267532" cy="268252"/>
      </dsp:txXfrm>
    </dsp:sp>
    <dsp:sp modelId="{943213C1-23C0-413E-814A-F78AA28745E0}">
      <dsp:nvSpPr>
        <dsp:cNvPr id="0" name=""/>
        <dsp:cNvSpPr/>
      </dsp:nvSpPr>
      <dsp:spPr>
        <a:xfrm>
          <a:off x="5053808" y="0"/>
          <a:ext cx="1802777" cy="91991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600" kern="1200" dirty="0"/>
            <a:t>正しい実行結果を得るようコード修正</a:t>
          </a:r>
        </a:p>
      </dsp:txBody>
      <dsp:txXfrm>
        <a:off x="5080751" y="26943"/>
        <a:ext cx="1748891" cy="8660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307509" cy="339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81" tIns="47840" rIns="95681" bIns="47840" numCol="1" anchor="t" anchorCtr="0" compatLnSpc="1">
            <a:prstTxWarp prst="textNoShape">
              <a:avLst/>
            </a:prstTxWarp>
          </a:bodyPr>
          <a:lstStyle>
            <a:lvl1pPr defTabSz="95693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30288" y="1"/>
            <a:ext cx="4307509" cy="339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81" tIns="47840" rIns="95681" bIns="47840" numCol="1" anchor="t" anchorCtr="0" compatLnSpc="1">
            <a:prstTxWarp prst="textNoShape">
              <a:avLst/>
            </a:prstTxWarp>
          </a:bodyPr>
          <a:lstStyle>
            <a:lvl1pPr algn="r" defTabSz="95693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66232"/>
            <a:ext cx="4307509" cy="339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81" tIns="47840" rIns="95681" bIns="47840" numCol="1" anchor="b" anchorCtr="0" compatLnSpc="1">
            <a:prstTxWarp prst="textNoShape">
              <a:avLst/>
            </a:prstTxWarp>
          </a:bodyPr>
          <a:lstStyle>
            <a:lvl1pPr defTabSz="95693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30288" y="6466232"/>
            <a:ext cx="4307509" cy="339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81" tIns="47840" rIns="95681" bIns="47840" numCol="1" anchor="b" anchorCtr="0" compatLnSpc="1">
            <a:prstTxWarp prst="textNoShape">
              <a:avLst/>
            </a:prstTxWarp>
          </a:bodyPr>
          <a:lstStyle>
            <a:lvl1pPr algn="r" defTabSz="95693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58E8878-33F9-4EA2-A817-C933856C711A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948905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307509" cy="339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81" tIns="47840" rIns="95681" bIns="47840" numCol="1" anchor="t" anchorCtr="0" compatLnSpc="1">
            <a:prstTxWarp prst="textNoShape">
              <a:avLst/>
            </a:prstTxWarp>
          </a:bodyPr>
          <a:lstStyle>
            <a:lvl1pPr defTabSz="95693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30288" y="1"/>
            <a:ext cx="4307509" cy="339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81" tIns="47840" rIns="95681" bIns="47840" numCol="1" anchor="t" anchorCtr="0" compatLnSpc="1">
            <a:prstTxWarp prst="textNoShape">
              <a:avLst/>
            </a:prstTxWarp>
          </a:bodyPr>
          <a:lstStyle>
            <a:lvl1pPr algn="r" defTabSz="95693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701925" y="511175"/>
            <a:ext cx="4535488" cy="25511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856" y="3233117"/>
            <a:ext cx="7953629" cy="3062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81" tIns="47840" rIns="95681" bIns="478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66232"/>
            <a:ext cx="4307509" cy="339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81" tIns="47840" rIns="95681" bIns="47840" numCol="1" anchor="b" anchorCtr="0" compatLnSpc="1">
            <a:prstTxWarp prst="textNoShape">
              <a:avLst/>
            </a:prstTxWarp>
          </a:bodyPr>
          <a:lstStyle>
            <a:lvl1pPr defTabSz="95693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30288" y="6466232"/>
            <a:ext cx="4307509" cy="339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81" tIns="47840" rIns="95681" bIns="47840" numCol="1" anchor="b" anchorCtr="0" compatLnSpc="1">
            <a:prstTxWarp prst="textNoShape">
              <a:avLst/>
            </a:prstTxWarp>
          </a:bodyPr>
          <a:lstStyle>
            <a:lvl1pPr algn="r" defTabSz="95693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773963DC-10B7-41B2-9429-11072AE88F36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29698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正方形/長方形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正方形/長方形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正方形/長方形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正方形/長方形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角丸四角形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角丸四角形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正方形/長方形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正方形/長方形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正方形/長方形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609600" y="217963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 dirty="0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609576" y="3989832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/>
              <a:t>マスタ サブタイトルの書式設定</a:t>
            </a:r>
            <a:endParaRPr kumimoji="0" lang="en-US"/>
          </a:p>
        </p:txBody>
      </p:sp>
      <p:sp>
        <p:nvSpPr>
          <p:cNvPr id="28" name="日付プレースホルダ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pPr>
              <a:defRPr/>
            </a:pPr>
            <a:r>
              <a:rPr lang="en-US" altLang="ja-JP"/>
              <a:t>2024/10/1</a:t>
            </a:r>
          </a:p>
        </p:txBody>
      </p:sp>
      <p:sp>
        <p:nvSpPr>
          <p:cNvPr id="17" name="フッター プレースホルダ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pPr>
              <a:defRPr/>
            </a:pPr>
            <a:r>
              <a:rPr lang="ja-JP" altLang="en-US"/>
              <a:t>生成</a:t>
            </a:r>
            <a:r>
              <a:rPr lang="en-US" altLang="ja-JP"/>
              <a:t>AI</a:t>
            </a:r>
            <a:r>
              <a:rPr lang="ja-JP" altLang="en-US"/>
              <a:t>の利用を前提としたプログラミング講座</a:t>
            </a:r>
            <a:endParaRPr lang="en-US" altLang="ja-JP"/>
          </a:p>
        </p:txBody>
      </p:sp>
      <p:sp>
        <p:nvSpPr>
          <p:cNvPr id="29" name="スライド番号プレースホルダ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D8EC5AC-F72A-40B0-BCDF-E55F4A926420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2024/10/1</a:t>
            </a: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/>
              <a:t>生成</a:t>
            </a:r>
            <a:r>
              <a:rPr lang="en-US" altLang="ja-JP"/>
              <a:t>AI</a:t>
            </a:r>
            <a:r>
              <a:rPr lang="ja-JP" altLang="en-US"/>
              <a:t>の利用を前提としたプログラミング講座</a:t>
            </a:r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F98CA-A378-46EB-85E5-7A4BF8DF4A68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2024/10/1</a:t>
            </a: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/>
              <a:t>生成</a:t>
            </a:r>
            <a:r>
              <a:rPr lang="en-US" altLang="ja-JP"/>
              <a:t>AI</a:t>
            </a:r>
            <a:r>
              <a:rPr lang="ja-JP" altLang="en-US"/>
              <a:t>の利用を前提としたプログラミング講座</a:t>
            </a:r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5C36D8-1930-4449-98F2-ACA0FF9AC73F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2024/10/1</a:t>
            </a: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/>
              <a:t>生成</a:t>
            </a:r>
            <a:r>
              <a:rPr lang="en-US" altLang="ja-JP"/>
              <a:t>AI</a:t>
            </a:r>
            <a:r>
              <a:rPr lang="ja-JP" altLang="en-US"/>
              <a:t>の利用を前提としたプログラミング講座</a:t>
            </a:r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F397C3-EED3-4969-A501-43D6EDBEA6B0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2024/10/1</a:t>
            </a: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/>
              <a:t>生成</a:t>
            </a:r>
            <a:r>
              <a:rPr lang="en-US" altLang="ja-JP"/>
              <a:t>AI</a:t>
            </a:r>
            <a:r>
              <a:rPr lang="ja-JP" altLang="en-US"/>
              <a:t>の利用を前提としたプログラミング講座</a:t>
            </a:r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03361F-8E53-43E9-9BBA-A83F95F706F8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609600" y="1556793"/>
            <a:ext cx="5384800" cy="521859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 dirty="0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197600" y="1556793"/>
            <a:ext cx="5384800" cy="521859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2024/10/1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/>
              <a:t>生成</a:t>
            </a:r>
            <a:r>
              <a:rPr lang="en-US" altLang="ja-JP"/>
              <a:t>AI</a:t>
            </a:r>
            <a:r>
              <a:rPr lang="ja-JP" altLang="en-US"/>
              <a:t>の利用を前提としたプログラミング講座</a:t>
            </a:r>
            <a:endParaRPr lang="en-US" altLang="ja-JP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70D164-A0C0-43F8-B000-F0B5884DD492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8000" y="608076"/>
            <a:ext cx="11176000" cy="804700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508000" y="153164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3"/>
          </p:nvPr>
        </p:nvSpPr>
        <p:spPr>
          <a:xfrm>
            <a:off x="6294968" y="153164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5" name="コンテンツ プレースホルダ 4"/>
          <p:cNvSpPr>
            <a:spLocks noGrp="1"/>
          </p:cNvSpPr>
          <p:nvPr>
            <p:ph sz="quarter" idx="2"/>
          </p:nvPr>
        </p:nvSpPr>
        <p:spPr>
          <a:xfrm>
            <a:off x="508000" y="1988841"/>
            <a:ext cx="5388864" cy="4605879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 dirty="0"/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6291073" y="1988841"/>
            <a:ext cx="5389033" cy="4605879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26" name="日付プレースホル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r>
              <a:rPr lang="en-US" altLang="ja-JP"/>
              <a:t>2024/10/1</a:t>
            </a:r>
          </a:p>
        </p:txBody>
      </p:sp>
      <p:sp>
        <p:nvSpPr>
          <p:cNvPr id="27" name="スライド番号プレースホル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07433C95-255E-4B9C-93AE-34C6BE4F947F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28" name="フッター プレースホル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r>
              <a:rPr lang="ja-JP" altLang="en-US"/>
              <a:t>生成</a:t>
            </a:r>
            <a:r>
              <a:rPr lang="en-US" altLang="ja-JP"/>
              <a:t>AI</a:t>
            </a:r>
            <a:r>
              <a:rPr lang="ja-JP" altLang="en-US"/>
              <a:t>の利用を前提としたプログラミング講座</a:t>
            </a:r>
            <a:endParaRPr lang="en-US" altLang="ja-JP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692696"/>
            <a:ext cx="10972800" cy="79208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>
          <a:xfrm>
            <a:off x="131624" y="76200"/>
            <a:ext cx="1276352" cy="209550"/>
          </a:xfrm>
        </p:spPr>
        <p:txBody>
          <a:bodyPr/>
          <a:lstStyle/>
          <a:p>
            <a:pPr>
              <a:defRPr/>
            </a:pPr>
            <a:r>
              <a:rPr lang="en-US" altLang="ja-JP"/>
              <a:t>2024/10/1</a:t>
            </a:r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>
          <a:xfrm>
            <a:off x="1587501" y="76200"/>
            <a:ext cx="9002148" cy="190501"/>
          </a:xfrm>
        </p:spPr>
        <p:txBody>
          <a:bodyPr/>
          <a:lstStyle/>
          <a:p>
            <a:pPr>
              <a:defRPr/>
            </a:pPr>
            <a:r>
              <a:rPr lang="ja-JP" altLang="en-US"/>
              <a:t>生成</a:t>
            </a:r>
            <a:r>
              <a:rPr lang="en-US" altLang="ja-JP"/>
              <a:t>AI</a:t>
            </a:r>
            <a:r>
              <a:rPr lang="ja-JP" altLang="en-US"/>
              <a:t>の利用を前提としたプログラミング講座</a:t>
            </a:r>
            <a:endParaRPr lang="en-US" altLang="ja-JP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pPr>
              <a:defRPr/>
            </a:pPr>
            <a:fld id="{E3EC9958-A97E-408A-A1FB-DCD0EC665130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2024/10/1</a:t>
            </a: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/>
              <a:t>生成</a:t>
            </a:r>
            <a:r>
              <a:rPr lang="en-US" altLang="ja-JP"/>
              <a:t>AI</a:t>
            </a:r>
            <a:r>
              <a:rPr lang="ja-JP" altLang="en-US"/>
              <a:t>の利用を前提としたプログラミング講座</a:t>
            </a:r>
            <a:endParaRPr lang="en-US" altLang="ja-JP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F53260-3865-4CB6-8C04-5D8A22DD6B1E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2024/10/1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/>
              <a:t>生成</a:t>
            </a:r>
            <a:r>
              <a:rPr lang="en-US" altLang="ja-JP"/>
              <a:t>AI</a:t>
            </a:r>
            <a:r>
              <a:rPr lang="ja-JP" altLang="en-US"/>
              <a:t>の利用を前提としたプログラミング講座</a:t>
            </a:r>
            <a:endParaRPr lang="en-US" altLang="ja-JP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FFBEC0-8F15-4D05-9438-8856BB2B44A4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2024/10/1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/>
              <a:t>生成</a:t>
            </a:r>
            <a:r>
              <a:rPr lang="en-US" altLang="ja-JP"/>
              <a:t>AI</a:t>
            </a:r>
            <a:r>
              <a:rPr lang="ja-JP" altLang="en-US"/>
              <a:t>の利用を前提としたプログラミング講座</a:t>
            </a:r>
            <a:endParaRPr lang="en-US" altLang="ja-JP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3E6AB7-5591-4AF3-9126-270DBC7AC433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正方形/長方形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正方形/長方形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正方形/長方形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正方形/長方形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角丸四角形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角丸四角形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正方形/長方形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正方形/長方形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正方形/長方形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正方形/長方形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正方形/長方形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正方形/長方形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タイトル プレースホルダ 21"/>
          <p:cNvSpPr>
            <a:spLocks noGrp="1"/>
          </p:cNvSpPr>
          <p:nvPr>
            <p:ph type="title"/>
          </p:nvPr>
        </p:nvSpPr>
        <p:spPr>
          <a:xfrm>
            <a:off x="609600" y="625520"/>
            <a:ext cx="10972800" cy="787257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dirty="0"/>
              <a:t>マスタ タイトルの書式設定</a:t>
            </a:r>
            <a:endParaRPr kumimoji="0" lang="en-US" dirty="0"/>
          </a:p>
        </p:txBody>
      </p:sp>
      <p:sp>
        <p:nvSpPr>
          <p:cNvPr id="13" name="テキスト プレースホルダ 12"/>
          <p:cNvSpPr>
            <a:spLocks noGrp="1"/>
          </p:cNvSpPr>
          <p:nvPr>
            <p:ph type="body" idx="1"/>
          </p:nvPr>
        </p:nvSpPr>
        <p:spPr>
          <a:xfrm>
            <a:off x="609600" y="1556792"/>
            <a:ext cx="10972800" cy="501774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dirty="0"/>
              <a:t>マスタ テキストの書式設定</a:t>
            </a:r>
          </a:p>
          <a:p>
            <a:pPr lvl="1" eaLnBrk="1" latinLnBrk="0" hangingPunct="1"/>
            <a:r>
              <a:rPr kumimoji="0" lang="ja-JP" altLang="en-US" dirty="0"/>
              <a:t>第 </a:t>
            </a:r>
            <a:r>
              <a:rPr kumimoji="0" lang="en-US" altLang="ja-JP" dirty="0"/>
              <a:t>2 </a:t>
            </a:r>
            <a:r>
              <a:rPr kumimoji="0" lang="ja-JP" altLang="en-US" dirty="0"/>
              <a:t>レベル</a:t>
            </a:r>
          </a:p>
          <a:p>
            <a:pPr lvl="2" eaLnBrk="1" latinLnBrk="0" hangingPunct="1"/>
            <a:r>
              <a:rPr kumimoji="0" lang="ja-JP" altLang="en-US" dirty="0"/>
              <a:t>第 </a:t>
            </a:r>
            <a:r>
              <a:rPr kumimoji="0" lang="en-US" altLang="ja-JP" dirty="0"/>
              <a:t>3 </a:t>
            </a:r>
            <a:r>
              <a:rPr kumimoji="0" lang="ja-JP" altLang="en-US" dirty="0"/>
              <a:t>レベル</a:t>
            </a:r>
          </a:p>
          <a:p>
            <a:pPr lvl="3" eaLnBrk="1" latinLnBrk="0" hangingPunct="1"/>
            <a:r>
              <a:rPr kumimoji="0" lang="ja-JP" altLang="en-US" dirty="0"/>
              <a:t>第 </a:t>
            </a:r>
            <a:r>
              <a:rPr kumimoji="0" lang="en-US" altLang="ja-JP" dirty="0"/>
              <a:t>4 </a:t>
            </a:r>
            <a:r>
              <a:rPr kumimoji="0" lang="ja-JP" altLang="en-US" dirty="0"/>
              <a:t>レベル</a:t>
            </a:r>
          </a:p>
          <a:p>
            <a:pPr lvl="4" eaLnBrk="1" latinLnBrk="0" hangingPunct="1"/>
            <a:r>
              <a:rPr kumimoji="0" lang="ja-JP" altLang="en-US" dirty="0"/>
              <a:t>第 </a:t>
            </a:r>
            <a:r>
              <a:rPr kumimoji="0" lang="en-US" altLang="ja-JP" dirty="0"/>
              <a:t>5 </a:t>
            </a:r>
            <a:r>
              <a:rPr kumimoji="0" lang="ja-JP" altLang="en-US" dirty="0"/>
              <a:t>レベル</a:t>
            </a:r>
            <a:endParaRPr kumimoji="0" lang="en-US" dirty="0"/>
          </a:p>
        </p:txBody>
      </p:sp>
      <p:sp>
        <p:nvSpPr>
          <p:cNvPr id="14" name="日付プレースホルダ 13"/>
          <p:cNvSpPr>
            <a:spLocks noGrp="1"/>
          </p:cNvSpPr>
          <p:nvPr>
            <p:ph type="dt" sz="half" idx="2"/>
          </p:nvPr>
        </p:nvSpPr>
        <p:spPr>
          <a:xfrm>
            <a:off x="143339" y="67736"/>
            <a:ext cx="1276352" cy="218014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ja-JP"/>
              <a:t>2024/10/1</a:t>
            </a:r>
            <a:endParaRPr lang="en-US" altLang="ja-JP" dirty="0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3"/>
          </p:nvPr>
        </p:nvSpPr>
        <p:spPr>
          <a:xfrm>
            <a:off x="1583499" y="79676"/>
            <a:ext cx="7103301" cy="187024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ja-JP" altLang="en-US"/>
              <a:t>生成</a:t>
            </a:r>
            <a:r>
              <a:rPr lang="en-US" altLang="ja-JP"/>
              <a:t>AI</a:t>
            </a:r>
            <a:r>
              <a:rPr lang="ja-JP" altLang="en-US"/>
              <a:t>の利用を前提としたプログラミング講座</a:t>
            </a:r>
            <a:endParaRPr lang="en-US" altLang="ja-JP" dirty="0"/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0C10C91-525F-4A1F-BE3B-70FBE1561F04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1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4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200" kern="1200">
          <a:solidFill>
            <a:schemeClr val="accent4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ctrTitle"/>
          </p:nvPr>
        </p:nvSpPr>
        <p:spPr/>
        <p:txBody>
          <a:bodyPr wrap="none">
            <a:spAutoFit/>
          </a:bodyPr>
          <a:lstStyle/>
          <a:p>
            <a:r>
              <a:rPr kumimoji="1" lang="ja-JP" altLang="en-US" sz="6000" dirty="0"/>
              <a:t>生成</a:t>
            </a:r>
            <a:r>
              <a:rPr kumimoji="1" lang="en-US" altLang="ja-JP" sz="6000" dirty="0"/>
              <a:t>AI</a:t>
            </a:r>
            <a:r>
              <a:rPr lang="ja-JP" altLang="en-US" sz="6000" dirty="0"/>
              <a:t>の利用を前提とした</a:t>
            </a:r>
            <a:br>
              <a:rPr lang="en-US" altLang="ja-JP" sz="6000" dirty="0"/>
            </a:br>
            <a:r>
              <a:rPr lang="ja-JP" altLang="en-US" sz="6000" dirty="0"/>
              <a:t>プログラミング講座</a:t>
            </a:r>
            <a:endParaRPr kumimoji="1" lang="ja-JP" altLang="en-US" sz="6000" dirty="0"/>
          </a:p>
        </p:txBody>
      </p:sp>
      <p:sp>
        <p:nvSpPr>
          <p:cNvPr id="2" name="字幕 1">
            <a:extLst>
              <a:ext uri="{FF2B5EF4-FFF2-40B4-BE49-F238E27FC236}">
                <a16:creationId xmlns:a16="http://schemas.microsoft.com/office/drawing/2014/main" id="{CD3B0914-FAC0-4B36-B484-118C64A304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掛下 哲郎（佐賀大学）</a:t>
            </a:r>
            <a:endParaRPr kumimoji="1" lang="en-US" altLang="ja-JP" dirty="0"/>
          </a:p>
          <a:p>
            <a:r>
              <a:rPr lang="en-US" altLang="ja-JP" dirty="0"/>
              <a:t>kake@is.saga-u.ac.jp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89348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B76BFE-CB8B-433A-8BB9-0C46F42FC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コースの構成と担当者</a:t>
            </a:r>
            <a:endParaRPr kumimoji="1" lang="ja-JP" altLang="en-US" dirty="0"/>
          </a:p>
        </p:txBody>
      </p:sp>
      <p:graphicFrame>
        <p:nvGraphicFramePr>
          <p:cNvPr id="7" name="コンテンツ プレースホルダー 6">
            <a:extLst>
              <a:ext uri="{FF2B5EF4-FFF2-40B4-BE49-F238E27FC236}">
                <a16:creationId xmlns:a16="http://schemas.microsoft.com/office/drawing/2014/main" id="{2495483D-6928-4E52-83DA-6AC881E480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1051461"/>
              </p:ext>
            </p:extLst>
          </p:nvPr>
        </p:nvGraphicFramePr>
        <p:xfrm>
          <a:off x="609600" y="1557338"/>
          <a:ext cx="9182735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6805">
                  <a:extLst>
                    <a:ext uri="{9D8B030D-6E8A-4147-A177-3AD203B41FA5}">
                      <a16:colId xmlns:a16="http://schemas.microsoft.com/office/drawing/2014/main" val="690105050"/>
                    </a:ext>
                  </a:extLst>
                </a:gridCol>
                <a:gridCol w="4418330">
                  <a:extLst>
                    <a:ext uri="{9D8B030D-6E8A-4147-A177-3AD203B41FA5}">
                      <a16:colId xmlns:a16="http://schemas.microsoft.com/office/drawing/2014/main" val="118002542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3665629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レベル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コース名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担当者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982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初級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プログラミング入門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村田 美友紀（熊本高専）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761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初級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アルゴリズムとデータ構造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嘉藤 直子（有明高専）</a:t>
                      </a:r>
                      <a:endParaRPr kumimoji="1" lang="en-US" altLang="ja-JP" sz="2400" dirty="0"/>
                    </a:p>
                    <a:p>
                      <a:r>
                        <a:rPr kumimoji="1" lang="ja-JP" altLang="en-US" sz="2400" dirty="0"/>
                        <a:t>掛下 哲郎（佐賀大）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19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初級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プログラミングを通じた問題解決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村田 美友紀（熊本高専）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358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中級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オブジェクト指向プログラミング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掛下 哲郎（佐賀大）</a:t>
                      </a:r>
                      <a:endParaRPr kumimoji="1" lang="en-US" altLang="ja-JP" sz="2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dirty="0"/>
                        <a:t>大月 美佳（佐賀大）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269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中級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テスト駆動開発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掛下 哲郎（佐賀大）</a:t>
                      </a:r>
                      <a:endParaRPr kumimoji="1" lang="en-US" altLang="ja-JP" sz="2400" dirty="0"/>
                    </a:p>
                    <a:p>
                      <a:r>
                        <a:rPr kumimoji="1" lang="ja-JP" altLang="en-US" sz="2400" dirty="0"/>
                        <a:t>大月 美佳（佐賀大）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034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中級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リファクタリングとコードの最適化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dirty="0"/>
                        <a:t>大月 美佳（佐賀大）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99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中級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実践的なプロジェクト開発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dirty="0"/>
                        <a:t>大月 美佳（佐賀大）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789860"/>
                  </a:ext>
                </a:extLst>
              </a:tr>
            </a:tbl>
          </a:graphicData>
        </a:graphic>
      </p:graphicFrame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80BD8E-BA08-447C-A55B-2F5BD9894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2024/10/1</a:t>
            </a: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0EED95-7473-4E54-BFAC-F1043C3AA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/>
              <a:t>生成</a:t>
            </a:r>
            <a:r>
              <a:rPr lang="en-US" altLang="ja-JP"/>
              <a:t>AI</a:t>
            </a:r>
            <a:r>
              <a:rPr lang="ja-JP" altLang="en-US"/>
              <a:t>の利用を前提としたプログラミング講座</a:t>
            </a:r>
            <a:endParaRPr lang="en-US" altLang="ja-JP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80F5DE-B1D1-4A05-94B8-807E0A334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F397C3-EED3-4969-A501-43D6EDBEA6B0}" type="slidenum">
              <a:rPr lang="ja-JP" altLang="en-US" smtClean="0"/>
              <a:pPr>
                <a:defRPr/>
              </a:pPr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07121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0D200AFD-E3F7-4286-9402-6DDD085FE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GitHub Copilot</a:t>
            </a:r>
            <a:endParaRPr kumimoji="1" lang="ja-JP" altLang="en-US" dirty="0"/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CB8B6C8-9568-42D0-861B-F665DBFE8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2024/10/1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2C045E6-5A7B-473D-BCE1-2EFBE7FF1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/>
              <a:t>生成</a:t>
            </a:r>
            <a:r>
              <a:rPr lang="en-US" altLang="ja-JP"/>
              <a:t>AI</a:t>
            </a:r>
            <a:r>
              <a:rPr lang="ja-JP" altLang="en-US"/>
              <a:t>の利用を前提としたプログラミング講座</a:t>
            </a:r>
            <a:endParaRPr lang="en-US" altLang="ja-JP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DE9C179-E764-4CD8-B4B3-6B4F26A72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F53260-3865-4CB6-8C04-5D8A22DD6B1E}" type="slidenum">
              <a:rPr lang="ja-JP" altLang="en-US" smtClean="0"/>
              <a:pPr>
                <a:defRPr/>
              </a:pPr>
              <a:t>3</a:t>
            </a:fld>
            <a:endParaRPr lang="en-US" altLang="ja-JP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017E1201-198C-4103-A0FD-0FB1447A1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1562322"/>
            <a:ext cx="7407584" cy="4677688"/>
          </a:xfrm>
          <a:prstGeom prst="rect">
            <a:avLst/>
          </a:prstGeom>
        </p:spPr>
      </p:pic>
      <p:graphicFrame>
        <p:nvGraphicFramePr>
          <p:cNvPr id="15" name="図表 14">
            <a:extLst>
              <a:ext uri="{FF2B5EF4-FFF2-40B4-BE49-F238E27FC236}">
                <a16:creationId xmlns:a16="http://schemas.microsoft.com/office/drawing/2014/main" id="{11D4F496-1F7A-4D2F-9655-FC26F840F4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6329470"/>
              </p:ext>
            </p:extLst>
          </p:nvPr>
        </p:nvGraphicFramePr>
        <p:xfrm>
          <a:off x="6669072" y="908720"/>
          <a:ext cx="4738576" cy="3346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4233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F6749740-D771-4CAA-81DF-624650E006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>
                                            <p:graphicEl>
                                              <a:dgm id="{F6749740-D771-4CAA-81DF-624650E006C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>
                                            <p:graphicEl>
                                              <a:dgm id="{F6749740-D771-4CAA-81DF-624650E006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>
                                            <p:graphicEl>
                                              <a:dgm id="{F6749740-D771-4CAA-81DF-624650E006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BFA5585-DB36-4753-9C27-6648AD8C07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>
                                            <p:graphicEl>
                                              <a:dgm id="{9BFA5585-DB36-4753-9C27-6648AD8C07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>
                                            <p:graphicEl>
                                              <a:dgm id="{9BFA5585-DB36-4753-9C27-6648AD8C07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>
                                            <p:graphicEl>
                                              <a:dgm id="{9BFA5585-DB36-4753-9C27-6648AD8C07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13B7093B-9DF7-4FAC-BB2B-00C531A00F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>
                                            <p:graphicEl>
                                              <a:dgm id="{13B7093B-9DF7-4FAC-BB2B-00C531A00F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>
                                            <p:graphicEl>
                                              <a:dgm id="{13B7093B-9DF7-4FAC-BB2B-00C531A00F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>
                                            <p:graphicEl>
                                              <a:dgm id="{13B7093B-9DF7-4FAC-BB2B-00C531A00F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2C3D7344-DB70-4ED8-8822-22CE73A579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>
                                            <p:graphicEl>
                                              <a:dgm id="{2C3D7344-DB70-4ED8-8822-22CE73A579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>
                                            <p:graphicEl>
                                              <a:dgm id="{2C3D7344-DB70-4ED8-8822-22CE73A579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>
                                            <p:graphicEl>
                                              <a:dgm id="{2C3D7344-DB70-4ED8-8822-22CE73A579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25F714BF-FF4F-4253-A474-CAEC686669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>
                                            <p:graphicEl>
                                              <a:dgm id="{25F714BF-FF4F-4253-A474-CAEC686669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>
                                            <p:graphicEl>
                                              <a:dgm id="{25F714BF-FF4F-4253-A474-CAEC686669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>
                                            <p:graphicEl>
                                              <a:dgm id="{25F714BF-FF4F-4253-A474-CAEC686669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CDE3BA50-ADC5-40A0-8A7D-B80A1D5C64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>
                                            <p:graphicEl>
                                              <a:dgm id="{CDE3BA50-ADC5-40A0-8A7D-B80A1D5C64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>
                                            <p:graphicEl>
                                              <a:dgm id="{CDE3BA50-ADC5-40A0-8A7D-B80A1D5C64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>
                                            <p:graphicEl>
                                              <a:dgm id="{CDE3BA50-ADC5-40A0-8A7D-B80A1D5C64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 uiExpand="1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DF59B8B8-6FB5-4815-A2F5-2C60BDEF3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プログラミング手順やソフトウェア開発手順</a:t>
            </a:r>
            <a:r>
              <a:rPr lang="ja-JP" altLang="en-US" dirty="0"/>
              <a:t>の変化</a:t>
            </a:r>
            <a:endParaRPr kumimoji="1" lang="ja-JP" altLang="en-US" dirty="0"/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42AC5C5-5109-4FF0-A604-952788CC0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2024/10/1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63E3831-EA35-4CE6-9452-CA56B02CA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/>
              <a:t>生成</a:t>
            </a:r>
            <a:r>
              <a:rPr lang="en-US" altLang="ja-JP"/>
              <a:t>AI</a:t>
            </a:r>
            <a:r>
              <a:rPr lang="ja-JP" altLang="en-US"/>
              <a:t>の利用を前提としたプログラミング講座</a:t>
            </a:r>
            <a:endParaRPr lang="en-US" altLang="ja-JP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7EA421A-E69D-4B08-A3D7-1FCF82EB0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F53260-3865-4CB6-8C04-5D8A22DD6B1E}" type="slidenum">
              <a:rPr lang="ja-JP" altLang="en-US" smtClean="0"/>
              <a:pPr>
                <a:defRPr/>
              </a:pPr>
              <a:t>4</a:t>
            </a:fld>
            <a:endParaRPr lang="en-US" altLang="ja-JP"/>
          </a:p>
        </p:txBody>
      </p:sp>
      <p:graphicFrame>
        <p:nvGraphicFramePr>
          <p:cNvPr id="6" name="図表 5">
            <a:extLst>
              <a:ext uri="{FF2B5EF4-FFF2-40B4-BE49-F238E27FC236}">
                <a16:creationId xmlns:a16="http://schemas.microsoft.com/office/drawing/2014/main" id="{0A247F27-A931-4CAB-85F9-6E3ACDFF42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6739358"/>
              </p:ext>
            </p:extLst>
          </p:nvPr>
        </p:nvGraphicFramePr>
        <p:xfrm>
          <a:off x="1324327" y="2069005"/>
          <a:ext cx="6862617" cy="12277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図表 6">
            <a:extLst>
              <a:ext uri="{FF2B5EF4-FFF2-40B4-BE49-F238E27FC236}">
                <a16:creationId xmlns:a16="http://schemas.microsoft.com/office/drawing/2014/main" id="{7776592D-5FF2-4F8C-B39F-6DAE62929A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7231370"/>
              </p:ext>
            </p:extLst>
          </p:nvPr>
        </p:nvGraphicFramePr>
        <p:xfrm>
          <a:off x="1970503" y="4134378"/>
          <a:ext cx="6862617" cy="919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127E42A-F561-4AB3-B3B0-7A55D69D6E06}"/>
              </a:ext>
            </a:extLst>
          </p:cNvPr>
          <p:cNvSpPr txBox="1"/>
          <p:nvPr/>
        </p:nvSpPr>
        <p:spPr>
          <a:xfrm>
            <a:off x="858467" y="1516423"/>
            <a:ext cx="4123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従来のプログラミング手順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6567FDE-0DCB-4464-B1FC-B02D12E22636}"/>
              </a:ext>
            </a:extLst>
          </p:cNvPr>
          <p:cNvSpPr txBox="1"/>
          <p:nvPr/>
        </p:nvSpPr>
        <p:spPr>
          <a:xfrm>
            <a:off x="839416" y="3504290"/>
            <a:ext cx="54264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今後想定されるプログラミング手順</a:t>
            </a:r>
          </a:p>
        </p:txBody>
      </p:sp>
      <p:graphicFrame>
        <p:nvGraphicFramePr>
          <p:cNvPr id="10" name="図表 9">
            <a:extLst>
              <a:ext uri="{FF2B5EF4-FFF2-40B4-BE49-F238E27FC236}">
                <a16:creationId xmlns:a16="http://schemas.microsoft.com/office/drawing/2014/main" id="{EA849278-63BE-47B3-930C-88A16268D4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8739156"/>
              </p:ext>
            </p:extLst>
          </p:nvPr>
        </p:nvGraphicFramePr>
        <p:xfrm>
          <a:off x="1970503" y="5173378"/>
          <a:ext cx="6862617" cy="919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02B0AA2-BA77-45BB-ADF5-942B468ECC28}"/>
              </a:ext>
            </a:extLst>
          </p:cNvPr>
          <p:cNvSpPr txBox="1"/>
          <p:nvPr/>
        </p:nvSpPr>
        <p:spPr>
          <a:xfrm>
            <a:off x="1001161" y="437920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人間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B85CFFD-33AD-441D-A0DC-A3596FAE2E79}"/>
              </a:ext>
            </a:extLst>
          </p:cNvPr>
          <p:cNvSpPr txBox="1"/>
          <p:nvPr/>
        </p:nvSpPr>
        <p:spPr>
          <a:xfrm>
            <a:off x="1019449" y="5409426"/>
            <a:ext cx="47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AI</a:t>
            </a:r>
            <a:endParaRPr kumimoji="1" lang="ja-JP" altLang="en-US" sz="2400" dirty="0"/>
          </a:p>
        </p:txBody>
      </p:sp>
      <p:sp>
        <p:nvSpPr>
          <p:cNvPr id="13" name="雲 12">
            <a:extLst>
              <a:ext uri="{FF2B5EF4-FFF2-40B4-BE49-F238E27FC236}">
                <a16:creationId xmlns:a16="http://schemas.microsoft.com/office/drawing/2014/main" id="{E3D3E1D0-FAD2-4C77-95A3-F83C02D6343C}"/>
              </a:ext>
            </a:extLst>
          </p:cNvPr>
          <p:cNvSpPr/>
          <p:nvPr/>
        </p:nvSpPr>
        <p:spPr>
          <a:xfrm>
            <a:off x="9157131" y="4220961"/>
            <a:ext cx="2291814" cy="1666670"/>
          </a:xfrm>
          <a:prstGeom prst="cloud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人間の役割が根本的に変化</a:t>
            </a:r>
          </a:p>
        </p:txBody>
      </p:sp>
    </p:spTree>
    <p:extLst>
      <p:ext uri="{BB962C8B-B14F-4D97-AF65-F5344CB8AC3E}">
        <p14:creationId xmlns:p14="http://schemas.microsoft.com/office/powerpoint/2010/main" val="405380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76D8992-0042-4148-AC37-ADA251ABB6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graphicEl>
                                              <a:dgm id="{F76D8992-0042-4148-AC37-ADA251ABB6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F6CBE2DF-35F8-4926-91F6-AB7207CCBA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graphicEl>
                                              <a:dgm id="{F6CBE2DF-35F8-4926-91F6-AB7207CCBAD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9A419E0-12D9-44AF-8CF4-32CE48A001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graphicEl>
                                              <a:dgm id="{E9A419E0-12D9-44AF-8CF4-32CE48A001E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6E4CE0E-4CB3-4B18-86B5-ED9444CB2E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graphicEl>
                                              <a:dgm id="{F6E4CE0E-4CB3-4B18-86B5-ED9444CB2E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0265D32-2F00-45CB-A1FA-89EBBF79C7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graphicEl>
                                              <a:dgm id="{E0265D32-2F00-45CB-A1FA-89EBBF79C7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C6E70E8-F16F-4F83-933F-04959E8CAB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graphicEl>
                                              <a:dgm id="{3C6E70E8-F16F-4F83-933F-04959E8CAB6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0BAF8B72-1E7E-488C-B212-9762437E9B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>
                                            <p:graphicEl>
                                              <a:dgm id="{0BAF8B72-1E7E-488C-B212-9762437E9B9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6425ECC0-1682-40A3-8C88-9827F179CC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>
                                            <p:graphicEl>
                                              <a:dgm id="{6425ECC0-1682-40A3-8C88-9827F179CC2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0621DBD-DDA8-4377-A8A9-FF8088F563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>
                                            <p:graphicEl>
                                              <a:dgm id="{F0621DBD-DDA8-4377-A8A9-FF8088F563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281AB93-09DF-438B-8C1D-58F6F24B56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>
                                            <p:graphicEl>
                                              <a:dgm id="{2281AB93-09DF-438B-8C1D-58F6F24B56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EEC3E4A-BB1F-4202-9A4D-DB93368DA4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>
                                            <p:graphicEl>
                                              <a:dgm id="{2EEC3E4A-BB1F-4202-9A4D-DB93368DA4E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425ECC0-1682-40A3-8C88-9827F179CC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>
                                            <p:graphicEl>
                                              <a:dgm id="{6425ECC0-1682-40A3-8C88-9827F179CC2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3C93464F-90DB-4265-BD99-68BCD5F61E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">
                                            <p:graphicEl>
                                              <a:dgm id="{3C93464F-90DB-4265-BD99-68BCD5F61E1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43213C1-23C0-413E-814A-F78AA28745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">
                                            <p:graphicEl>
                                              <a:dgm id="{943213C1-23C0-413E-814A-F78AA28745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  <p:bldP spid="9" grpId="0"/>
      <p:bldGraphic spid="10" grpId="0" uiExpand="1">
        <p:bldSub>
          <a:bldDgm bld="one"/>
        </p:bldSub>
      </p:bldGraphic>
      <p:bldP spid="11" grpId="0"/>
      <p:bldP spid="12" grpId="0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F4CC582-D7E7-4D14-B089-AFD22650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2024/10/1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6C20EE5-575C-41E3-A8B5-17CBDB578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/>
              <a:t>生成</a:t>
            </a:r>
            <a:r>
              <a:rPr lang="en-US" altLang="ja-JP"/>
              <a:t>AI</a:t>
            </a:r>
            <a:r>
              <a:rPr lang="ja-JP" altLang="en-US"/>
              <a:t>の利用を前提としたプログラミング講座</a:t>
            </a:r>
            <a:endParaRPr lang="en-US" altLang="ja-JP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6F7B20F-6379-45F2-B0D2-D0F35DB38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F53260-3865-4CB6-8C04-5D8A22DD6B1E}" type="slidenum">
              <a:rPr lang="ja-JP" altLang="en-US" smtClean="0"/>
              <a:pPr>
                <a:defRPr/>
              </a:pPr>
              <a:t>5</a:t>
            </a:fld>
            <a:endParaRPr lang="en-US" altLang="ja-JP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51ED63B4-C9AF-4069-B436-23FDDE6D1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5" y="738688"/>
            <a:ext cx="7560839" cy="5786656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5504A2C4-3D42-497A-AC13-AEF90F9F7738}"/>
              </a:ext>
            </a:extLst>
          </p:cNvPr>
          <p:cNvSpPr/>
          <p:nvPr/>
        </p:nvSpPr>
        <p:spPr>
          <a:xfrm>
            <a:off x="9048328" y="1052736"/>
            <a:ext cx="2232247" cy="9361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初級コース</a:t>
            </a:r>
          </a:p>
        </p:txBody>
      </p:sp>
    </p:spTree>
    <p:extLst>
      <p:ext uri="{BB962C8B-B14F-4D97-AF65-F5344CB8AC3E}">
        <p14:creationId xmlns:p14="http://schemas.microsoft.com/office/powerpoint/2010/main" val="3049047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47C4397-50D2-4EB6-8E4A-77DAEE615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2024/10/1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38052A3-21D6-4D97-8A03-112BBE0FC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/>
              <a:t>生成</a:t>
            </a:r>
            <a:r>
              <a:rPr lang="en-US" altLang="ja-JP"/>
              <a:t>AI</a:t>
            </a:r>
            <a:r>
              <a:rPr lang="ja-JP" altLang="en-US"/>
              <a:t>の利用を前提としたプログラミング講座</a:t>
            </a:r>
            <a:endParaRPr lang="en-US" altLang="ja-JP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CFC7AB4-038A-4C4A-9E0F-232E9112A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F53260-3865-4CB6-8C04-5D8A22DD6B1E}" type="slidenum">
              <a:rPr lang="ja-JP" altLang="en-US" smtClean="0"/>
              <a:pPr>
                <a:defRPr/>
              </a:pPr>
              <a:t>6</a:t>
            </a:fld>
            <a:endParaRPr lang="en-US" altLang="ja-JP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A96D12E-ED22-449B-9B50-7B21176F4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738687"/>
            <a:ext cx="7560840" cy="5786657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8D55BBE2-C547-4DA4-AC54-9AF542B31EA7}"/>
              </a:ext>
            </a:extLst>
          </p:cNvPr>
          <p:cNvSpPr/>
          <p:nvPr/>
        </p:nvSpPr>
        <p:spPr>
          <a:xfrm>
            <a:off x="9048328" y="1052736"/>
            <a:ext cx="2232247" cy="9361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/>
              <a:t>中級</a:t>
            </a:r>
            <a:r>
              <a:rPr kumimoji="1" lang="ja-JP" altLang="en-US" sz="2800" dirty="0"/>
              <a:t>コース</a:t>
            </a:r>
          </a:p>
        </p:txBody>
      </p:sp>
    </p:spTree>
    <p:extLst>
      <p:ext uri="{BB962C8B-B14F-4D97-AF65-F5344CB8AC3E}">
        <p14:creationId xmlns:p14="http://schemas.microsoft.com/office/powerpoint/2010/main" val="30042198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掛下講義用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アーバン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掛下講義用</Template>
  <TotalTime>2433</TotalTime>
  <Words>305</Words>
  <Application>Microsoft Office PowerPoint</Application>
  <PresentationFormat>ワイド画面</PresentationFormat>
  <Paragraphs>72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4" baseType="lpstr">
      <vt:lpstr>ＭＳ Ｐゴシック</vt:lpstr>
      <vt:lpstr>ＭＳ Ｐ明朝</vt:lpstr>
      <vt:lpstr>Calibri</vt:lpstr>
      <vt:lpstr>Georgia</vt:lpstr>
      <vt:lpstr>Tahoma</vt:lpstr>
      <vt:lpstr>Times New Roman</vt:lpstr>
      <vt:lpstr>Wingdings 2</vt:lpstr>
      <vt:lpstr>掛下講義用</vt:lpstr>
      <vt:lpstr>生成AIの利用を前提とした プログラミング講座</vt:lpstr>
      <vt:lpstr>コースの構成と担当者</vt:lpstr>
      <vt:lpstr>GitHub Copilot</vt:lpstr>
      <vt:lpstr>プログラミング手順やソフトウェア開発手順の変化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掛下 哲郎 TK.</dc:creator>
  <cp:lastModifiedBy>掛下　哲郎</cp:lastModifiedBy>
  <cp:revision>258</cp:revision>
  <cp:lastPrinted>2021-08-11T01:31:02Z</cp:lastPrinted>
  <dcterms:created xsi:type="dcterms:W3CDTF">1601-01-01T00:00:00Z</dcterms:created>
  <dcterms:modified xsi:type="dcterms:W3CDTF">2024-10-10T00:18:26Z</dcterms:modified>
</cp:coreProperties>
</file>