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2" r:id="rId5"/>
    <p:sldId id="273" r:id="rId6"/>
    <p:sldId id="275" r:id="rId7"/>
    <p:sldId id="276" r:id="rId8"/>
    <p:sldId id="285" r:id="rId9"/>
    <p:sldId id="277" r:id="rId10"/>
    <p:sldId id="278" r:id="rId11"/>
    <p:sldId id="279" r:id="rId12"/>
    <p:sldId id="280" r:id="rId13"/>
    <p:sldId id="282" r:id="rId14"/>
    <p:sldId id="284" r:id="rId15"/>
    <p:sldId id="287" r:id="rId16"/>
    <p:sldId id="288" r:id="rId17"/>
    <p:sldId id="289" r:id="rId18"/>
    <p:sldId id="290" r:id="rId19"/>
    <p:sldId id="291" r:id="rId20"/>
    <p:sldId id="292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1005</Words>
  <Application>Microsoft Office PowerPoint</Application>
  <PresentationFormat>寬螢幕</PresentationFormat>
  <Paragraphs>117</Paragraphs>
  <Slides>22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Arial</vt:lpstr>
      <vt:lpstr>Calibri</vt:lpstr>
      <vt:lpstr>Calibri Light</vt:lpstr>
      <vt:lpstr>Office 佈景主題</vt:lpstr>
      <vt:lpstr>Week4 週報 深蹲姿勢智慧調整輔助系統</vt:lpstr>
      <vt:lpstr>甘特圖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俊彥 游</cp:lastModifiedBy>
  <cp:revision>9</cp:revision>
  <dcterms:created xsi:type="dcterms:W3CDTF">2023-09-04T18:47:46Z</dcterms:created>
  <dcterms:modified xsi:type="dcterms:W3CDTF">2023-10-05T19:07:04Z</dcterms:modified>
</cp:coreProperties>
</file>