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DA77B94-E6BD-4566-9DB4-63D7D84F2F8B}">
          <p14:sldIdLst>
            <p14:sldId id="256"/>
            <p14:sldId id="257"/>
            <p14:sldId id="260"/>
            <p14:sldId id="258"/>
            <p14:sldId id="261"/>
            <p14:sldId id="262"/>
            <p14:sldId id="263"/>
            <p14:sldId id="264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E401A-75AC-06BC-1BC5-6E3BB7F7F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1574"/>
            <a:ext cx="12192000" cy="2387600"/>
          </a:xfrm>
        </p:spPr>
        <p:txBody>
          <a:bodyPr/>
          <a:lstStyle/>
          <a:p>
            <a:r>
              <a:rPr lang="zh-TW" altLang="en-US" b="1" dirty="0"/>
              <a:t>下肢重訓姿勢矯正輔助系統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F384D2-DC7F-4A26-950F-54A32737E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9174"/>
            <a:ext cx="9144000" cy="4198826"/>
          </a:xfrm>
        </p:spPr>
        <p:txBody>
          <a:bodyPr>
            <a:normAutofit/>
          </a:bodyPr>
          <a:lstStyle/>
          <a:p>
            <a:r>
              <a:rPr lang="zh-TW" altLang="en-US" dirty="0"/>
              <a:t>第十二周報告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組員：</a:t>
            </a:r>
            <a:endParaRPr lang="en-US" altLang="zh-TW" dirty="0"/>
          </a:p>
          <a:p>
            <a:r>
              <a:rPr lang="en-US" altLang="zh-TW" dirty="0"/>
              <a:t>ACS109101</a:t>
            </a:r>
            <a:r>
              <a:rPr lang="zh-TW" altLang="en-US" dirty="0"/>
              <a:t> 游俊彥</a:t>
            </a:r>
            <a:endParaRPr lang="en-US" altLang="zh-TW" dirty="0"/>
          </a:p>
          <a:p>
            <a:r>
              <a:rPr lang="en-US" altLang="zh-TW" dirty="0"/>
              <a:t>ACS109122</a:t>
            </a:r>
            <a:r>
              <a:rPr lang="zh-TW" altLang="en-US" dirty="0"/>
              <a:t> 毛裕綸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指導教授：王讚彬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77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06DA9-46DC-CAC9-2F58-D31FE88A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8492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後來發現只是</a:t>
            </a:r>
            <a:r>
              <a:rPr lang="en-US" altLang="zh-TW" dirty="0"/>
              <a:t>vs</a:t>
            </a:r>
            <a:r>
              <a:rPr lang="zh-TW" altLang="en-US" dirty="0"/>
              <a:t>中的這個軟體沒安裝到，安裝完後就正常了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C756AA-4077-20FD-9ACC-52863B8FA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9709"/>
            <a:ext cx="7973538" cy="2257740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D12D12D8-B104-F113-5B71-86806DF4D2E4}"/>
              </a:ext>
            </a:extLst>
          </p:cNvPr>
          <p:cNvSpPr/>
          <p:nvPr/>
        </p:nvSpPr>
        <p:spPr>
          <a:xfrm>
            <a:off x="5147441" y="3028543"/>
            <a:ext cx="3153103" cy="17578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95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66E3D-6CFF-440B-40E9-AD778F69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41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目前還在安裝，還不知道會不會遇到問題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4B7966-8A71-1C37-61AE-6E34A031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455D5C-7417-FC99-2A82-51BEB624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511" y="1174338"/>
            <a:ext cx="7358978" cy="56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4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A9BC4-5550-970D-D82E-793C7693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D2A3F8-1BD7-97AE-0F05-52FBE103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安裝</a:t>
            </a:r>
            <a:r>
              <a:rPr lang="en-US" altLang="zh-TW" dirty="0"/>
              <a:t>Exercise Correction</a:t>
            </a:r>
            <a:r>
              <a:rPr lang="zh-TW" altLang="en-US" dirty="0"/>
              <a:t>遇到的問題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安裝</a:t>
            </a:r>
            <a:r>
              <a:rPr lang="en-US" altLang="zh-TW" dirty="0" err="1"/>
              <a:t>OpenPose</a:t>
            </a:r>
            <a:r>
              <a:rPr lang="zh-TW" altLang="en-US" dirty="0"/>
              <a:t>遇到的問題</a:t>
            </a:r>
          </a:p>
        </p:txBody>
      </p:sp>
    </p:spTree>
    <p:extLst>
      <p:ext uri="{BB962C8B-B14F-4D97-AF65-F5344CB8AC3E}">
        <p14:creationId xmlns:p14="http://schemas.microsoft.com/office/powerpoint/2010/main" val="410915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F675E-C765-DBCC-063A-2840070A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47" y="113963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接續上一次我無法</a:t>
            </a: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pip install</a:t>
            </a:r>
            <a:r>
              <a:rPr lang="zh-TW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後發現要重裝一遍就可以了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059BEBA-A30B-81BB-F715-4CE0FDAEE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012" y="2285254"/>
            <a:ext cx="4124622" cy="4374599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93EBA926-BFB5-6AF6-D7FE-26E22C8E475A}"/>
              </a:ext>
            </a:extLst>
          </p:cNvPr>
          <p:cNvSpPr txBox="1">
            <a:spLocks/>
          </p:cNvSpPr>
          <p:nvPr/>
        </p:nvSpPr>
        <p:spPr>
          <a:xfrm>
            <a:off x="710980" y="31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Exercise Correction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277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C62B6B-837A-F0F9-ED50-A6BB9F8A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65" y="10923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下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圖是我裝完後成功跑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pip install 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的畫面</a:t>
            </a: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但有一個問題是他說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 matching distribution found for </a:t>
            </a:r>
            <a:r>
              <a:rPr lang="en-US" altLang="zh-TW" sz="18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mediapipe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-silicon==0.8.10.1 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7E734D-64D3-DABF-9581-A50254BB5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5" y="2112779"/>
            <a:ext cx="10838952" cy="216779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970B13F-FC5A-BB0B-5997-80A655696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65" y="5277635"/>
            <a:ext cx="11092070" cy="141202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0DCC2A6-907C-653B-B747-E0DF35CD64E0}"/>
              </a:ext>
            </a:extLst>
          </p:cNvPr>
          <p:cNvSpPr txBox="1"/>
          <p:nvPr/>
        </p:nvSpPr>
        <p:spPr>
          <a:xfrm>
            <a:off x="433346" y="4908303"/>
            <a:ext cx="6973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嘗試過不指定版本直接</a:t>
            </a:r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pip install 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裝裝看但也不行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548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1BE9A-6BBA-D23A-74DA-D3E42934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B01A603-6020-7AF5-525B-1FD99AE13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586" y="71561"/>
            <a:ext cx="4673917" cy="39120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BCD17F6-7247-8A9E-F34C-544F9D390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47" y="71561"/>
            <a:ext cx="4673919" cy="391204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56BC971-11B1-48B6-CF7F-7693DC2DEB68}"/>
              </a:ext>
            </a:extLst>
          </p:cNvPr>
          <p:cNvSpPr txBox="1"/>
          <p:nvPr/>
        </p:nvSpPr>
        <p:spPr>
          <a:xfrm>
            <a:off x="480390" y="4160564"/>
            <a:ext cx="10873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原本以為是他的版本太舊已經不見了 但查過後有找到 所以這次試著指定版本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0.8.10.1 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然而結果還是一樣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5F1A10A-6DA5-87E6-2AE3-701C8FC1F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86" y="4807117"/>
            <a:ext cx="10306480" cy="156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E138C-E6B7-2FCD-824F-1C786A1E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B0160C7-F25C-67DA-9523-7744DA2AE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576" y="102825"/>
            <a:ext cx="6681054" cy="559200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75C6523-E6A1-9399-A7D3-A8A2B08B8664}"/>
              </a:ext>
            </a:extLst>
          </p:cNvPr>
          <p:cNvSpPr txBox="1"/>
          <p:nvPr/>
        </p:nvSpPr>
        <p:spPr>
          <a:xfrm>
            <a:off x="3910056" y="5957130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上圖是只要用她的網頁而已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19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DDBB0-5772-37A3-0F67-5D71E4E71C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3326" y="799457"/>
            <a:ext cx="10515600" cy="377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執行到第四行指令時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DCD239-22D6-51B7-2DFD-7FA1A7AC8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6" y="1362213"/>
            <a:ext cx="5583061" cy="46785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BFC529-171D-A84D-BD1B-4C423AE82141}"/>
              </a:ext>
            </a:extLst>
          </p:cNvPr>
          <p:cNvSpPr txBox="1"/>
          <p:nvPr/>
        </p:nvSpPr>
        <p:spPr>
          <a:xfrm>
            <a:off x="123326" y="622590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最後一行跳出</a:t>
            </a:r>
            <a:r>
              <a:rPr lang="en-US" altLang="zh-TW" sz="18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SyntaxError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Unexpected reserved word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BB9581-B991-90B5-E05F-B507BE5058A6}"/>
              </a:ext>
            </a:extLst>
          </p:cNvPr>
          <p:cNvSpPr txBox="1"/>
          <p:nvPr/>
        </p:nvSpPr>
        <p:spPr>
          <a:xfrm>
            <a:off x="5919780" y="117754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他上面標示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await 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照著他的路徑打開有誤的檔案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0857B9F-DB0B-5944-F7E4-1F804A55B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80" y="1616479"/>
            <a:ext cx="6180355" cy="15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B4D0B-AB7A-055F-435C-46E36EB1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672DF-D7E7-6632-6606-C9BA385C7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openpose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 1.7.0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cmake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 3.26.3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visual studio community 2019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python 3.11.3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cudnn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 8.0.5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cuda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 11.1</a:t>
            </a:r>
          </a:p>
        </p:txBody>
      </p:sp>
    </p:spTree>
    <p:extLst>
      <p:ext uri="{BB962C8B-B14F-4D97-AF65-F5344CB8AC3E}">
        <p14:creationId xmlns:p14="http://schemas.microsoft.com/office/powerpoint/2010/main" val="135111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EB53D-B614-12C4-E73D-6B9C33BE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38" y="49124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一開始嘗試</a:t>
            </a:r>
            <a:r>
              <a:rPr lang="en-US" altLang="zh-TW" sz="2000" dirty="0" err="1"/>
              <a:t>CMake</a:t>
            </a:r>
            <a:r>
              <a:rPr lang="zh-TW" altLang="en-US" sz="2000" dirty="0"/>
              <a:t>時會出現這個錯誤訊息，不過我的</a:t>
            </a:r>
            <a:r>
              <a:rPr lang="en-US" altLang="zh-TW" sz="2000" dirty="0"/>
              <a:t>visual studio </a:t>
            </a:r>
            <a:r>
              <a:rPr lang="zh-TW" altLang="en-US" sz="2000" dirty="0"/>
              <a:t>確實是有安裝好的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CAB5976-5318-CC4D-A01E-A7DDCEFD3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6" y="1596394"/>
            <a:ext cx="6257925" cy="24765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91CAF44-9C27-F885-AB5C-5CC92E3C9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6" y="4213663"/>
            <a:ext cx="7696597" cy="264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0454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探索</Template>
  <TotalTime>236</TotalTime>
  <Words>226</Words>
  <Application>Microsoft Office PowerPoint</Application>
  <PresentationFormat>寬螢幕</PresentationFormat>
  <Paragraphs>30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AvenirNext LT Pro Medium</vt:lpstr>
      <vt:lpstr>微軟正黑體</vt:lpstr>
      <vt:lpstr>Arial</vt:lpstr>
      <vt:lpstr>Avenir Next LT Pro</vt:lpstr>
      <vt:lpstr>Lato</vt:lpstr>
      <vt:lpstr>Posterama</vt:lpstr>
      <vt:lpstr>Wingdings</vt:lpstr>
      <vt:lpstr>ExploreVTI</vt:lpstr>
      <vt:lpstr>下肢重訓姿勢矯正輔助系統</vt:lpstr>
      <vt:lpstr>目錄</vt:lpstr>
      <vt:lpstr>接續上一次我無法pip install後發現要重裝一遍就可以了</vt:lpstr>
      <vt:lpstr>PowerPoint 簡報</vt:lpstr>
      <vt:lpstr>PowerPoint 簡報</vt:lpstr>
      <vt:lpstr>PowerPoint 簡報</vt:lpstr>
      <vt:lpstr>PowerPoint 簡報</vt:lpstr>
      <vt:lpstr>OpenPose</vt:lpstr>
      <vt:lpstr>一開始嘗試CMake時會出現這個錯誤訊息，不過我的visual studio 確實是有安裝好的</vt:lpstr>
      <vt:lpstr>PowerPoint 簡報</vt:lpstr>
      <vt:lpstr>目前還在安裝，還不知道會不會遇到問題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下肢重訓姿勢矯正輔助系統</dc:title>
  <dc:creator>俊彥 游</dc:creator>
  <cp:lastModifiedBy>俊彥 游</cp:lastModifiedBy>
  <cp:revision>1</cp:revision>
  <dcterms:created xsi:type="dcterms:W3CDTF">2023-05-03T15:11:09Z</dcterms:created>
  <dcterms:modified xsi:type="dcterms:W3CDTF">2023-05-03T19:08:06Z</dcterms:modified>
</cp:coreProperties>
</file>