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95" r:id="rId4"/>
    <p:sldId id="296" r:id="rId5"/>
    <p:sldId id="298" r:id="rId6"/>
    <p:sldId id="305" r:id="rId7"/>
    <p:sldId id="306" r:id="rId8"/>
    <p:sldId id="294" r:id="rId9"/>
    <p:sldId id="265" r:id="rId10"/>
    <p:sldId id="293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61A3-F55F-49F5-B5D3-8FA261784DC0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5DB7-D48C-43B4-BEA1-A1FDF10F1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9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C89A-4E49-4348-BA3E-C830F847EEEB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A1FA-52BF-4CDD-B04A-3BC4DD32E811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AE9-76C3-4D09-AA66-6B0D74883659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C706-78EE-47DD-A03D-9629874E7C01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416-085D-4104-A5E9-535EFFC14947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35F8-18D7-4D4A-9EFE-7E786CE94F0D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2C4F-84B5-4B2C-B93B-10C96028997B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C4F-AC6D-4CBC-B6F3-B5BFDA299821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B66-CC41-45DC-8BCB-6417196A8DA6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E6BB-A43F-479F-BFF0-A6B9C8A430A4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7CBE-B74D-4A7C-BD4F-97621866C26C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E74F-E374-4CC7-8E8A-199B2FA944A8}" type="datetime1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817073-2146-B6F4-C8E5-84FD303E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76D782-6624-7066-4183-29840618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7CF85B-DC21-DA85-6089-F97421D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707124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1979A5-FD05-4291-B3D3-1549CE94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112429" y="2513143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534D7-8EC5-49DD-858A-36D1F65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C4C3FB-98F7-5918-58E8-53F52D6B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E612BC-4EB2-E121-E7BC-9975A06E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B2975-F583-E926-4C44-A1CCB1E7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標準訓練集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11F7C-2E32-3141-324C-98A05A67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58" y="1555659"/>
            <a:ext cx="1161532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A03EFF-AA9C-66A7-B141-CAAB67B4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251"/>
            <a:ext cx="3029149" cy="4453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E59756-954E-4769-BC80-B1AE58FD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4" y="2273559"/>
            <a:ext cx="3619691" cy="4368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7347F5-443B-57F4-13BA-6AD5E6053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89" y="2314445"/>
            <a:ext cx="3976813" cy="432770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F482AE-B13D-3B07-34DC-E45B5CA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6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CC09A1-2727-BFBB-F369-A8B4D3C2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過窄訓練集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03A14E-BA08-9253-E6EB-D68553B1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65" y="2333300"/>
            <a:ext cx="3259798" cy="4524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739179-C582-6351-0AF2-7866EBF8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55" y="2333300"/>
            <a:ext cx="3976678" cy="4524701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2E8648E-3BA5-29C8-BC34-EED0B8FF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9D2FAB-C6F5-1EBC-2218-90600F80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42AA90-6DA7-1B31-2DC4-1325020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99F2F3-D597-E54C-A1B2-26CCD667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575</Words>
  <Application>Microsoft Office PowerPoint</Application>
  <PresentationFormat>寬螢幕</PresentationFormat>
  <Paragraphs>55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Wingdings</vt:lpstr>
      <vt:lpstr>Office 佈景主題</vt:lpstr>
      <vt:lpstr>Week7 週報 深蹲姿勢智慧調整輔助系統</vt:lpstr>
      <vt:lpstr>甘特圖</vt:lpstr>
      <vt:lpstr>待處理事項</vt:lpstr>
      <vt:lpstr>姿勢判定模型資料集蒐集方式</vt:lpstr>
      <vt:lpstr>嘗試的解決方法</vt:lpstr>
      <vt:lpstr>過寬_標準訓練集</vt:lpstr>
      <vt:lpstr>過寬_過窄訓練集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32</cp:revision>
  <dcterms:created xsi:type="dcterms:W3CDTF">2023-09-04T18:47:46Z</dcterms:created>
  <dcterms:modified xsi:type="dcterms:W3CDTF">2023-10-26T17:42:03Z</dcterms:modified>
</cp:coreProperties>
</file>