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毛裕綸" userId="788dffe2-1f2a-40a8-9f83-75949cc35ae6" providerId="ADAL" clId="{99B0FCCD-2764-4B0E-87FE-B62D4752A536}"/>
    <pc:docChg chg="custSel modSld">
      <pc:chgData name="毛裕綸" userId="788dffe2-1f2a-40a8-9f83-75949cc35ae6" providerId="ADAL" clId="{99B0FCCD-2764-4B0E-87FE-B62D4752A536}" dt="2023-01-01T10:13:51.629" v="10" actId="478"/>
      <pc:docMkLst>
        <pc:docMk/>
      </pc:docMkLst>
      <pc:sldChg chg="modSp mod">
        <pc:chgData name="毛裕綸" userId="788dffe2-1f2a-40a8-9f83-75949cc35ae6" providerId="ADAL" clId="{99B0FCCD-2764-4B0E-87FE-B62D4752A536}" dt="2023-01-01T10:12:00.978" v="9" actId="20577"/>
        <pc:sldMkLst>
          <pc:docMk/>
          <pc:sldMk cId="2517074718" sldId="256"/>
        </pc:sldMkLst>
        <pc:spChg chg="mod">
          <ac:chgData name="毛裕綸" userId="788dffe2-1f2a-40a8-9f83-75949cc35ae6" providerId="ADAL" clId="{99B0FCCD-2764-4B0E-87FE-B62D4752A536}" dt="2023-01-01T10:12:00.978" v="9" actId="20577"/>
          <ac:spMkLst>
            <pc:docMk/>
            <pc:sldMk cId="2517074718" sldId="256"/>
            <ac:spMk id="2" creationId="{48CB14C0-E350-0290-876A-9DDA7B6232CF}"/>
          </ac:spMkLst>
        </pc:spChg>
      </pc:sldChg>
      <pc:sldChg chg="delSp">
        <pc:chgData name="毛裕綸" userId="788dffe2-1f2a-40a8-9f83-75949cc35ae6" providerId="ADAL" clId="{99B0FCCD-2764-4B0E-87FE-B62D4752A536}" dt="2023-01-01T10:13:51.629" v="10" actId="478"/>
        <pc:sldMkLst>
          <pc:docMk/>
          <pc:sldMk cId="281503253" sldId="259"/>
        </pc:sldMkLst>
        <pc:picChg chg="del">
          <ac:chgData name="毛裕綸" userId="788dffe2-1f2a-40a8-9f83-75949cc35ae6" providerId="ADAL" clId="{99B0FCCD-2764-4B0E-87FE-B62D4752A536}" dt="2023-01-01T10:13:51.629" v="10" actId="478"/>
          <ac:picMkLst>
            <pc:docMk/>
            <pc:sldMk cId="281503253" sldId="259"/>
            <ac:picMk id="1031" creationId="{2474F963-D9BE-985E-3365-3AF14BE23F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EF60B-D23F-B5E7-431B-DAEB88AEC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163C16-B91E-1EE1-0CB2-A3604F7A5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6CCAA5-7C6A-7E81-BA68-CA76A7BD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37A0AE-A8B3-0757-7A3A-8795AE9C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CACDE1-25C4-8F57-70FD-92323217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85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0D462-C096-2B1E-3BD8-2E0F97E7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87A685-FD4C-9A6D-E127-14D31991B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6366F7-0F92-3EE4-C0CC-B2641377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2EF94B-B68C-CECB-1CC5-9E4E0C37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7F01EB-3B9B-4B5B-351D-5A31B6EA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13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9902D27-2B5A-5128-9A68-752BED477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39AF5D-6807-F0F0-24CD-192AF3DC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33F518-1B50-5966-7851-02625E68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CBFD2-4EB5-E7AF-07F1-E10B3135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3B4F09-24B0-C376-86F6-E5C14902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35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A6310-F3BF-50C0-1947-41A7C27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22AAC-6332-FC92-8CC0-DF6DB75FF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434C7-1FB9-E4F1-3B72-22F685DC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B6126F-270F-46C0-47FA-0EB6C5AB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878A13-0E9D-753A-3C2E-F3D92E49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2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2EB2C-ED99-2520-0722-D859AA16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7241DF-3D2E-7A36-5209-155F68819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313FBB-CF8C-FBDB-A47E-A2598CEC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CE280-7D10-E914-C211-E523A0B9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D709FE-5D1D-9163-030C-DAEB26EB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90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F03E2-BF9F-DEF9-DD7D-8475D10D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7F034-3563-1800-BB69-911CFF3A8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33D487-5F07-81F9-4E48-E8875BC0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90746C-A8C3-63E9-7019-AB5E7AA8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D3AF5A-7B55-60CD-CF7A-677C667F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31B3E9-5D04-D241-DC4A-7D46080D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51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68548-310C-35F0-7207-C29F8D5A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7E15F8-4467-901A-5CB1-C8232169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39131B-6753-901C-6503-14FD0FFB7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3C21EA8-DDC0-D279-C34D-19C0F57E5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A6E967-719D-DBCF-0E41-CE75B18A3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1576FC-AFFE-1620-BCA2-DF733241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0B6FDD-0D29-1AF1-5070-B4F2A968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68F414-4BD8-4AB6-047C-D8B57EAB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5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4FC92-BF12-3A21-51B4-E60FF976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EA51F3-E981-967C-D9CD-043DE644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0E72CD-563F-48E5-27BD-4DB0FAA7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29C8BD-F0B5-34EE-7774-E83884F4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9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C36BDA8-008B-C85E-6E92-1A1EAC5A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1BA8EA-8DD8-9C4A-4AD6-69002876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3A06A7-AA17-46F9-001F-4C8D1B5B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82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9B358-6538-5FF1-AACA-DEC167A3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992964-2FE1-4940-61E4-88AFD51F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01113A-AA89-56DB-6D6D-8A2965E55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EA3E2-16BB-81C6-E5C9-979AAAA9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95B27D-9ADA-47A9-7AC1-2782904A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9259E5-6046-3C44-223D-C4D8FED3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7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DF029-716F-D53F-8E8E-E096F801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D7705E5-CBFE-1D99-FE81-1B3293502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2865B5-5B44-3070-094B-CA3FB23A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F6C866-2AAA-F38B-5F65-F31A0F02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43B36E-89D5-8AF9-58EF-BB6C5AA0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9463DF-5B29-A19C-6E11-27030B94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62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BC51DF-1819-AF5A-0DD2-CA133864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19B165-6DFF-4A28-49A6-ACD906DA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CCEE0D-C39B-EA84-F3C2-314507A59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D2003-4D7D-4BAB-B6CD-F2459C88FDD9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916B1F-95DB-5E2B-ACE0-2304E16DD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9035EB-D9CE-C167-C97D-E90A64389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85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B14C0-E350-0290-876A-9DDA7B623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姿勢矯正系統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24B161-58E3-1EB2-1095-16EA1F7AF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07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8E1C71-7537-B49E-86E1-53D42E40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95E8C-F861-A70A-B911-DA1878ECD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以我們自己為例，平常閒暇時間在用電腦時，時常會因為維持同一個姿勢太久感到不舒服而變換坐姿，若這個坐姿對身體有害，比如翹二郎腿會造成脊椎側彎，那一旦我們長期維持這一姿勢太久，將對身體造成損害。為了避免我們在不知不覺間坐成錯誤的姿勢，這才想要開發一款針對坐姿進行校正的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60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1AC0A-F1E3-963E-9FE8-9EAF54C7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4B180A-952B-4762-C854-AD19CDF1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/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預計將開發成手機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，這樣就能夠在使用電腦或讀書時，將手機放在一旁隨時監測。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609600"/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推出的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MoveNet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模型，這個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是在做姿態估計，具體來說就是找到畫面裡的人，把關鍵部位定位出來，如左右手、左右腳、眼睛、鼻子等總共十七個關鍵點，有了這些關鍵點訊息，我們就可以再套一個分類器，讓他把各種姿勢分類，判斷哪些姿勢是健康的、哪些是不健康的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609600"/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而這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模型特點是速度快，有兩種版本，準確率高的速度會慢一點，然而根據官方數據，在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pixel 5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這隻手機的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GPU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上，慢的那個一秒鐘也能算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次，接近實時的一個幀率。且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pixel 5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的處理器為 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en-US" altLang="zh-TW" sz="2400" kern="100" dirty="0">
                <a:solidFill>
                  <a:srgbClr val="111111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Calibri" panose="020F0502020204030204" pitchFamily="34" charset="0"/>
              </a:rPr>
              <a:t>Snapdragon 765G” </a:t>
            </a:r>
            <a:r>
              <a:rPr lang="zh-TW" altLang="zh-TW" sz="24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跟目前最新的 </a:t>
            </a:r>
            <a:r>
              <a:rPr lang="en-US" altLang="zh-TW" sz="24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”</a:t>
            </a:r>
            <a:r>
              <a:rPr lang="en-US" altLang="zh-TW" sz="2400" b="1" kern="1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Calibri" panose="020F0502020204030204" pitchFamily="34" charset="0"/>
              </a:rPr>
              <a:t>Snapdragon 8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Calibri" panose="020F0502020204030204" pitchFamily="34" charset="0"/>
              </a:rPr>
              <a:t>+ Gen 1” </a:t>
            </a:r>
            <a:r>
              <a:rPr lang="zh-TW" altLang="zh-TW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相比隔了不只一代。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以目前的手機硬體性能完全沒有問題。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894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2CFC9-95CE-7488-6595-04B7A2EC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系統設計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cont.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6C2FC7-812A-BCD7-2364-2370717DE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E3DF88B-0ACD-4081-212B-418391AF7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542D109-D73B-1DFB-12B3-1748997C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010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0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302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Office 佈景主題</vt:lpstr>
      <vt:lpstr>姿勢矯正系統</vt:lpstr>
      <vt:lpstr>設計目的</vt:lpstr>
      <vt:lpstr>系統設計</vt:lpstr>
      <vt:lpstr>系統設計cont.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坐姿矯正系統</dc:title>
  <dc:creator>毛裕綸</dc:creator>
  <cp:lastModifiedBy>毛裕綸</cp:lastModifiedBy>
  <cp:revision>1</cp:revision>
  <dcterms:created xsi:type="dcterms:W3CDTF">2023-01-01T10:07:48Z</dcterms:created>
  <dcterms:modified xsi:type="dcterms:W3CDTF">2023-01-01T10:14:45Z</dcterms:modified>
</cp:coreProperties>
</file>