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8" r:id="rId7"/>
    <p:sldId id="270" r:id="rId8"/>
    <p:sldId id="271" r:id="rId9"/>
    <p:sldId id="263" r:id="rId10"/>
    <p:sldId id="258" r:id="rId11"/>
    <p:sldId id="261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Week2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53942-000B-9B85-E685-43D9A72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FDC580-00C0-E67D-FA95-8F9D6779C925}"/>
              </a:ext>
            </a:extLst>
          </p:cNvPr>
          <p:cNvSpPr txBox="1"/>
          <p:nvPr/>
        </p:nvSpPr>
        <p:spPr>
          <a:xfrm>
            <a:off x="914400" y="1398540"/>
            <a:ext cx="405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156564-579E-3C35-E1B0-588F41CA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86" y="2038156"/>
            <a:ext cx="7507028" cy="38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C55B1E4-3017-C398-E6D6-AC4FC6B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5F2B5-B654-D02C-9D81-58BDEA9BCFC4}"/>
              </a:ext>
            </a:extLst>
          </p:cNvPr>
          <p:cNvSpPr txBox="1"/>
          <p:nvPr/>
        </p:nvSpPr>
        <p:spPr>
          <a:xfrm>
            <a:off x="923109" y="1265620"/>
            <a:ext cx="315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將影片餵給模型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84A406-18D3-71AF-6D2A-288BBF7C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83" y="1849800"/>
            <a:ext cx="7731034" cy="20952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108B21-E6A3-2D15-41D3-7FACEBC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83" y="4955398"/>
            <a:ext cx="7456286" cy="9778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FD50BE4-3959-0F4C-CD8A-243EC6468921}"/>
              </a:ext>
            </a:extLst>
          </p:cNvPr>
          <p:cNvSpPr txBox="1"/>
          <p:nvPr/>
        </p:nvSpPr>
        <p:spPr>
          <a:xfrm>
            <a:off x="923109" y="4262613"/>
            <a:ext cx="5399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展示判定結果</a:t>
            </a:r>
          </a:p>
        </p:txBody>
      </p:sp>
    </p:spTree>
    <p:extLst>
      <p:ext uri="{BB962C8B-B14F-4D97-AF65-F5344CB8AC3E}">
        <p14:creationId xmlns:p14="http://schemas.microsoft.com/office/powerpoint/2010/main" val="3180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04593B-6A3F-19FB-74C9-B1376365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未完成工作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2C3032-5E35-D63D-BB38-682351F5C321}"/>
              </a:ext>
            </a:extLst>
          </p:cNvPr>
          <p:cNvSpPr txBox="1"/>
          <p:nvPr/>
        </p:nvSpPr>
        <p:spPr>
          <a:xfrm>
            <a:off x="1338563" y="1709330"/>
            <a:ext cx="900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模型整合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網頁呈現介面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(index.html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squat_analysis.html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result.html)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9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0CB705-D0B8-1093-BAA0-C4309830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53" y="2180224"/>
            <a:ext cx="3212004" cy="30796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86476A-33F0-53A2-BDCC-323D6F7B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01" y="2180224"/>
            <a:ext cx="3230200" cy="30796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6D02DC-E145-9C73-348A-3AE8E5E9B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345" y="2127840"/>
            <a:ext cx="3230201" cy="313206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585725B-33B0-7CBE-BB9C-23A29F82A2B2}"/>
              </a:ext>
            </a:extLst>
          </p:cNvPr>
          <p:cNvSpPr txBox="1"/>
          <p:nvPr/>
        </p:nvSpPr>
        <p:spPr>
          <a:xfrm>
            <a:off x="3071125" y="5426268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矯正的準確率尚可接受，並不會有過於偏離正確的圖片產生，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甚至有時候我還覺得他矯正的比我預設的合理多了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899C11-26D8-5FE1-3252-008CD865C229}"/>
              </a:ext>
            </a:extLst>
          </p:cNvPr>
          <p:cNvSpPr txBox="1"/>
          <p:nvPr/>
        </p:nvSpPr>
        <p:spPr>
          <a:xfrm>
            <a:off x="1452785" y="32443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758E5B-8FD9-CFA5-AA5A-32564D411EF9}"/>
              </a:ext>
            </a:extLst>
          </p:cNvPr>
          <p:cNvSpPr txBox="1"/>
          <p:nvPr/>
        </p:nvSpPr>
        <p:spPr>
          <a:xfrm>
            <a:off x="3106051" y="324433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判別動作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052644-0A7B-5E1C-B8E7-21B1DEA5D727}"/>
              </a:ext>
            </a:extLst>
          </p:cNvPr>
          <p:cNvSpPr txBox="1"/>
          <p:nvPr/>
        </p:nvSpPr>
        <p:spPr>
          <a:xfrm>
            <a:off x="5616924" y="32443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如有誤則逐幀截圖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F21945-234F-1E18-6610-5CE8D0B8E2A5}"/>
              </a:ext>
            </a:extLst>
          </p:cNvPr>
          <p:cNvSpPr txBox="1"/>
          <p:nvPr/>
        </p:nvSpPr>
        <p:spPr>
          <a:xfrm>
            <a:off x="8078103" y="324647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矯正並生成圖片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618364-C8D1-D336-0E55-3FA28A94BE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76197" y="3429000"/>
            <a:ext cx="429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AE9FC2-2E00-4D06-3EED-092D538B790C}"/>
              </a:ext>
            </a:extLst>
          </p:cNvPr>
          <p:cNvCxnSpPr/>
          <p:nvPr/>
        </p:nvCxnSpPr>
        <p:spPr>
          <a:xfrm>
            <a:off x="5187070" y="3446804"/>
            <a:ext cx="429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A82DFE0-927D-5C5C-2B81-ED77C1A13F40}"/>
              </a:ext>
            </a:extLst>
          </p:cNvPr>
          <p:cNvCxnSpPr/>
          <p:nvPr/>
        </p:nvCxnSpPr>
        <p:spPr>
          <a:xfrm>
            <a:off x="7648249" y="3446804"/>
            <a:ext cx="429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DC874E46-4A85-6D20-51C3-15691CD4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22" y="4085725"/>
            <a:ext cx="1692738" cy="255791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69DD8C-6682-B405-C7D6-DF1CF2D8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82" y="4068338"/>
            <a:ext cx="1941958" cy="259268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217B5D-3671-C65D-E933-71CEF4F30EDC}"/>
              </a:ext>
            </a:extLst>
          </p:cNvPr>
          <p:cNvSpPr txBox="1"/>
          <p:nvPr/>
        </p:nvSpPr>
        <p:spPr>
          <a:xfrm>
            <a:off x="3573645" y="36710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過寬、過窄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E0DBFE7-0AFA-635F-7C88-EF87C4F79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13" y="3961700"/>
            <a:ext cx="1520746" cy="26993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570EBD6-9F9B-B245-6637-437F2719B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15" y="3925224"/>
            <a:ext cx="1561845" cy="2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63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擷取身體節點並對資料進行預處理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37C604-B72D-656E-1E38-B7B78F6E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88" y="1759168"/>
            <a:ext cx="5308623" cy="50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進行姿勢判斷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9D13C-CE3C-B6FC-E11D-41A67829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2033723"/>
            <a:ext cx="683990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5B122-7E83-054B-2A92-90DAF33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5BDF8-156B-35BE-4E6F-20CD0A5C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將姿勢不標準的影片逐幀輸出圖片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4ED67E-5BE5-CFA6-F227-4EAD03EB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7" y="2151372"/>
            <a:ext cx="5182049" cy="1841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59FDC1-D46C-46A4-8898-0E6B3268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9" y="2072995"/>
            <a:ext cx="5718544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D0F63-7D70-2825-F146-3533FFD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3DAAE-E841-8342-D1DB-103EC98DE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102" y="1943848"/>
            <a:ext cx="6121791" cy="81988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434BBD-5DD3-7CFC-FFE2-4A917B958817}"/>
              </a:ext>
            </a:extLst>
          </p:cNvPr>
          <p:cNvSpPr txBox="1"/>
          <p:nvPr/>
        </p:nvSpPr>
        <p:spPr>
          <a:xfrm>
            <a:off x="3136173" y="2891246"/>
            <a:ext cx="591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Squat_result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：顯示深蹲判定結果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雙腳距離；膝蓋距離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getVideoStream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Load model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11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261</Words>
  <Application>Microsoft Office PowerPoint</Application>
  <PresentationFormat>寬螢幕</PresentationFormat>
  <Paragraphs>34</Paragraphs>
  <Slides>12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Week2 週報 深蹲姿勢智慧調整輔助系統</vt:lpstr>
      <vt:lpstr>甘特圖</vt:lpstr>
      <vt:lpstr>系統優化</vt:lpstr>
      <vt:lpstr>系統優化</vt:lpstr>
      <vt:lpstr>系統整合</vt:lpstr>
      <vt:lpstr>系統整合</vt:lpstr>
      <vt:lpstr>系統整合</vt:lpstr>
      <vt:lpstr>系統整合</vt:lpstr>
      <vt:lpstr>Flask網頁呈現</vt:lpstr>
      <vt:lpstr>Flask網頁呈現</vt:lpstr>
      <vt:lpstr>Flask網頁呈現</vt:lpstr>
      <vt:lpstr>未完成工作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毛裕綸</cp:lastModifiedBy>
  <cp:revision>9</cp:revision>
  <dcterms:created xsi:type="dcterms:W3CDTF">2023-09-04T18:47:46Z</dcterms:created>
  <dcterms:modified xsi:type="dcterms:W3CDTF">2023-09-25T01:33:54Z</dcterms:modified>
</cp:coreProperties>
</file>