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2" r:id="rId5"/>
    <p:sldId id="273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65" r:id="rId23"/>
    <p:sldId id="293" r:id="rId24"/>
    <p:sldId id="26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FE458-0DA5-0C72-9DD5-5B87477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1" y="1463040"/>
            <a:ext cx="8266878" cy="53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整體準確率沒有太大的差異，不過在最後三類的的準確率則是有提升，但最一開始的問題一樣還是無法獲得解決：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標準這類會被判定成過寬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這周會再繼續努力把這個問題修正，預計解決後姿勢判定模型的優化就能先告一段落。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F2E03-18D1-CDB4-D6FC-7F5B3775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" y="1593669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BBF8A6-D5F9-F07A-DA64-7FE6156A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6" y="1482177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553FEBD-4454-BBB2-168D-224F97E61BA0}"/>
              </a:ext>
            </a:extLst>
          </p:cNvPr>
          <p:cNvCxnSpPr/>
          <p:nvPr/>
        </p:nvCxnSpPr>
        <p:spPr>
          <a:xfrm>
            <a:off x="6662057" y="3169920"/>
            <a:ext cx="4615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1216</Words>
  <Application>Microsoft Office PowerPoint</Application>
  <PresentationFormat>寬螢幕</PresentationFormat>
  <Paragraphs>130</Paragraphs>
  <Slides>24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Office 佈景主題</vt:lpstr>
      <vt:lpstr>Week4 週報 深蹲姿勢智慧調整輔助系統</vt:lpstr>
      <vt:lpstr>甘特圖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毛裕綸</cp:lastModifiedBy>
  <cp:revision>14</cp:revision>
  <dcterms:created xsi:type="dcterms:W3CDTF">2023-09-04T18:47:46Z</dcterms:created>
  <dcterms:modified xsi:type="dcterms:W3CDTF">2023-10-06T00:42:59Z</dcterms:modified>
</cp:coreProperties>
</file>