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294" r:id="rId14"/>
    <p:sldId id="265" r:id="rId15"/>
    <p:sldId id="293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61A3-F55F-49F5-B5D3-8FA261784DC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5DB7-D48C-43B4-BEA1-A1FDF10F1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9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C89A-4E49-4348-BA3E-C830F847EEEB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A1FA-52BF-4CDD-B04A-3BC4DD32E811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AE9-76C3-4D09-AA66-6B0D74883659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C706-78EE-47DD-A03D-9629874E7C01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4416-085D-4104-A5E9-535EFFC14947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35F8-18D7-4D4A-9EFE-7E786CE94F0D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2C4F-84B5-4B2C-B93B-10C96028997B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C4F-AC6D-4CBC-B6F3-B5BFDA299821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B66-CC41-45DC-8BCB-6417196A8DA6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E6BB-A43F-479F-BFF0-A6B9C8A430A4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7CBE-B74D-4A7C-BD4F-97621866C26C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E74F-E374-4CC7-8E8A-199B2FA944A8}" type="datetime1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817073-2146-B6F4-C8E5-84FD303E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42518F5-CC49-DAD2-6D17-74EDB8B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3B0C08-AD08-8278-93DE-D5DF32C6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9" y="1560536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100DBB-27D8-7017-2E17-DD50248E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04" y="1478129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2939719-FF59-865A-B1BB-28DFA0FD638D}"/>
              </a:ext>
            </a:extLst>
          </p:cNvPr>
          <p:cNvCxnSpPr/>
          <p:nvPr/>
        </p:nvCxnSpPr>
        <p:spPr>
          <a:xfrm>
            <a:off x="6640704" y="3187336"/>
            <a:ext cx="46068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E76BD2B2-1E4B-ED02-AEE5-A230F9A7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20" y="3730025"/>
            <a:ext cx="9285360" cy="14144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1C2EF1-D659-081C-52FB-83AF4367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320" y="5180184"/>
            <a:ext cx="9285360" cy="1416648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3B38BF-5DC9-59C8-8124-A1B66A027C1E}"/>
              </a:ext>
            </a:extLst>
          </p:cNvPr>
          <p:cNvCxnSpPr/>
          <p:nvPr/>
        </p:nvCxnSpPr>
        <p:spPr>
          <a:xfrm>
            <a:off x="6714309" y="3429000"/>
            <a:ext cx="44065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014325-574D-9287-EFCD-83D17A7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1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B2975-F583-E926-4C44-A1CCB1E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11F7C-2E32-3141-324C-98A05A67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8" y="1555659"/>
            <a:ext cx="116153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03EFF-AA9C-66A7-B141-CAAB67B4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251"/>
            <a:ext cx="3029149" cy="4453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E59756-954E-4769-BC80-B1AE58F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4" y="2273559"/>
            <a:ext cx="3619691" cy="4368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7347F5-443B-57F4-13BA-6AD5E6053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89" y="2314445"/>
            <a:ext cx="3976813" cy="432770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482AE-B13D-3B07-34DC-E45B5CA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6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CC09A1-2727-BFBB-F369-A8B4D3C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過窄訓練集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03A14E-BA08-9253-E6EB-D68553B1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65" y="2333300"/>
            <a:ext cx="3259798" cy="4524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739179-C582-6351-0AF2-7866EBF8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55" y="2333300"/>
            <a:ext cx="3976678" cy="4524701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2E8648E-3BA5-29C8-BC34-EED0B8FF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D2FAB-C6F5-1EBC-2218-90600F80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2AA90-6DA7-1B31-2DC4-1325020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99F2F3-D597-E54C-A1B2-26CCD667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76D782-6624-7066-4183-2984061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CF85B-DC21-DA85-6089-F97421D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707124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1979A5-FD05-4291-B3D3-1549CE94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534D7-8EC5-49DD-858A-36D1F65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C4C3FB-98F7-5918-58E8-53F52D6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E612BC-4EB2-E121-E7BC-9975A06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0271CC-C89A-0CEF-F076-4EC018CA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97C9C10-E6BC-D2C9-0889-2333AF04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5DA6EB4-6D73-53F9-8C04-7361F1AA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89921A-FA6F-E9C7-B99A-2EC0B048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B0E8E1-57D1-6049-234E-1F2D9BE7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934" y="1478563"/>
            <a:ext cx="7690132" cy="4950948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00D4309-3487-27E8-1758-D12926C8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3916D5-2219-8B3D-607C-719E6E0F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42518F5-CC49-DAD2-6D17-74EDB8B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34D140-DDAD-00CF-6375-AAAB2493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D2E108-AFB6-FBFE-13C1-84FEE284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766</Words>
  <Application>Microsoft Office PowerPoint</Application>
  <PresentationFormat>寬螢幕</PresentationFormat>
  <Paragraphs>86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再次訓練</vt:lpstr>
      <vt:lpstr>訓練結果</vt:lpstr>
      <vt:lpstr>獨立測試集的測試結果</vt:lpstr>
      <vt:lpstr>獨立測試集的測試結果</vt:lpstr>
      <vt:lpstr>過寬_標準訓練集</vt:lpstr>
      <vt:lpstr>過寬_過窄訓練集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開樹的花 一棵</cp:lastModifiedBy>
  <cp:revision>30</cp:revision>
  <dcterms:created xsi:type="dcterms:W3CDTF">2023-09-04T18:47:46Z</dcterms:created>
  <dcterms:modified xsi:type="dcterms:W3CDTF">2023-10-20T05:30:06Z</dcterms:modified>
</cp:coreProperties>
</file>