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73" r:id="rId4"/>
    <p:sldId id="257" r:id="rId5"/>
    <p:sldId id="267" r:id="rId6"/>
    <p:sldId id="258" r:id="rId7"/>
    <p:sldId id="260" r:id="rId8"/>
    <p:sldId id="269" r:id="rId9"/>
    <p:sldId id="268" r:id="rId10"/>
    <p:sldId id="262" r:id="rId11"/>
    <p:sldId id="272" r:id="rId12"/>
    <p:sldId id="276" r:id="rId13"/>
    <p:sldId id="284" r:id="rId14"/>
    <p:sldId id="270" r:id="rId15"/>
    <p:sldId id="277" r:id="rId16"/>
    <p:sldId id="278" r:id="rId17"/>
    <p:sldId id="279" r:id="rId18"/>
    <p:sldId id="282" r:id="rId19"/>
    <p:sldId id="280" r:id="rId20"/>
    <p:sldId id="281" r:id="rId21"/>
    <p:sldId id="283" r:id="rId22"/>
    <p:sldId id="26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6411374-71D0-4729-AFF6-ACA64B4CF584}">
          <p14:sldIdLst>
            <p14:sldId id="256"/>
            <p14:sldId id="264"/>
            <p14:sldId id="273"/>
            <p14:sldId id="257"/>
            <p14:sldId id="267"/>
            <p14:sldId id="258"/>
            <p14:sldId id="260"/>
            <p14:sldId id="269"/>
            <p14:sldId id="268"/>
            <p14:sldId id="262"/>
            <p14:sldId id="272"/>
            <p14:sldId id="276"/>
          </p14:sldIdLst>
        </p14:section>
        <p14:section name="未來可能新增的部分" id="{3EA6DF77-B96D-4F38-98CF-AF434AF23CEF}">
          <p14:sldIdLst>
            <p14:sldId id="284"/>
          </p14:sldIdLst>
        </p14:section>
        <p14:section name="環境架設" id="{DC55941A-6061-42AE-9F88-9558D71279D0}">
          <p14:sldIdLst>
            <p14:sldId id="270"/>
            <p14:sldId id="277"/>
            <p14:sldId id="278"/>
            <p14:sldId id="279"/>
            <p14:sldId id="282"/>
            <p14:sldId id="280"/>
            <p14:sldId id="281"/>
            <p14:sldId id="283"/>
          </p14:sldIdLst>
        </p14:section>
        <p14:section name="下周進度&amp;參考資料" id="{F8A61ABA-914F-46C3-9F4D-5093C6B18832}">
          <p14:sldIdLst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俊彥 游" initials="俊彥" lastIdx="1" clrIdx="0">
    <p:extLst>
      <p:ext uri="{19B8F6BF-5375-455C-9EA6-DF929625EA0E}">
        <p15:presenceInfo xmlns:p15="http://schemas.microsoft.com/office/powerpoint/2012/main" userId="268cc057a0e4b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3:13:23.664" idx="1">
    <p:pos x="10" y="10"/>
    <p:text>未來可能新增的部分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junhua/ildoonet-tf-pose-estimation" TargetMode="External"/><Relationship Id="rId2" Type="http://schemas.openxmlformats.org/officeDocument/2006/relationships/hyperlink" Target="https://www.youtube.com/watch?v=4FZrE3cmTP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6shin-tech-diary.com/openpose-mac/" TargetMode="External"/><Relationship Id="rId2" Type="http://schemas.openxmlformats.org/officeDocument/2006/relationships/hyperlink" Target="https://www.youtube.com/watch?v=kanTaiQTB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Ev6CCg2BC8&amp;t=516s" TargetMode="External"/><Relationship Id="rId2" Type="http://schemas.openxmlformats.org/officeDocument/2006/relationships/hyperlink" Target="https://squatuniversity.com/2016/04/20/the-real-science-of-the-squa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researchsquare.com/files/rs-2047283/v1_covered.pdf?c=1664462832" TargetMode="External"/><Relationship Id="rId4" Type="http://schemas.openxmlformats.org/officeDocument/2006/relationships/hyperlink" Target="https://devpost.com/software/form-a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24515-0E0F-1B08-00DE-CDD90DFC6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424" y="1113974"/>
            <a:ext cx="9485152" cy="2387600"/>
          </a:xfrm>
        </p:spPr>
        <p:txBody>
          <a:bodyPr/>
          <a:lstStyle/>
          <a:p>
            <a:r>
              <a:rPr lang="zh-TW" altLang="en-US" b="1" dirty="0"/>
              <a:t>下肢重訓姿勢矯正輔助系統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DC57D5-FD21-A901-8D0A-ACF77055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7362"/>
          </a:xfrm>
        </p:spPr>
        <p:txBody>
          <a:bodyPr/>
          <a:lstStyle/>
          <a:p>
            <a:pPr algn="l"/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en-US" altLang="zh-TW" dirty="0"/>
              <a:t>ACS109101</a:t>
            </a:r>
            <a:r>
              <a:rPr lang="zh-TW" altLang="en-US" dirty="0"/>
              <a:t> 游俊彥</a:t>
            </a:r>
            <a:endParaRPr lang="en-US" altLang="zh-TW" dirty="0"/>
          </a:p>
          <a:p>
            <a:r>
              <a:rPr lang="en-US" altLang="zh-TW" dirty="0"/>
              <a:t>ACS109122</a:t>
            </a:r>
            <a:r>
              <a:rPr lang="zh-TW" altLang="en-US" dirty="0"/>
              <a:t> 毛裕綸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指導教授：王讚彬</a:t>
            </a:r>
          </a:p>
        </p:txBody>
      </p:sp>
    </p:spTree>
    <p:extLst>
      <p:ext uri="{BB962C8B-B14F-4D97-AF65-F5344CB8AC3E}">
        <p14:creationId xmlns:p14="http://schemas.microsoft.com/office/powerpoint/2010/main" val="161819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91A7A-6CF7-C82A-04C2-0DA5459D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功能性訓練動作姿態矯正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61AD7-7EBD-90A5-30CD-1CAB087F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系統同時也可以在使用者進行訓練時為使用者矯正訓練動作姿態，幫助使用者在不受傷的前提下有效率地訓練目標肌群。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774CD5-DD29-F49C-B9F9-DC755DF9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02" y="3037708"/>
            <a:ext cx="6504996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6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0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向心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腳張開約</a:t>
            </a:r>
            <a:r>
              <a:rPr lang="en-US" altLang="zh-TW" dirty="0"/>
              <a:t>1~1.5</a:t>
            </a:r>
            <a:r>
              <a:rPr lang="zh-TW" altLang="en-US" dirty="0"/>
              <a:t>個肩寬。</a:t>
            </a:r>
            <a:r>
              <a:rPr lang="en-US" altLang="zh-TW" dirty="0"/>
              <a:t>(</a:t>
            </a:r>
            <a:r>
              <a:rPr lang="zh-TW" altLang="en-US" dirty="0"/>
              <a:t>因每人身體構造不同所以有所區別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身體重心</a:t>
            </a:r>
            <a:r>
              <a:rPr lang="en-US" altLang="zh-TW" dirty="0"/>
              <a:t>(</a:t>
            </a:r>
            <a:r>
              <a:rPr lang="zh-TW" altLang="en-US" dirty="0"/>
              <a:t>啞鈴、槓鈴</a:t>
            </a:r>
            <a:r>
              <a:rPr lang="en-US" altLang="zh-TW" dirty="0"/>
              <a:t>)</a:t>
            </a:r>
            <a:r>
              <a:rPr lang="zh-TW" altLang="en-US" dirty="0"/>
              <a:t>與腳掌中心須連成一條直線。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膝蓋與髖部同時啟動。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動作時膝蓋與腳掌方向對齊。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頂峰時膝蓋應略超過腳趾。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脊椎保持中立</a:t>
            </a:r>
            <a:r>
              <a:rPr lang="en-US" altLang="zh-TW" dirty="0"/>
              <a:t>(</a:t>
            </a:r>
            <a:r>
              <a:rPr lang="zh-TW" altLang="en-US" dirty="0"/>
              <a:t>腰椎避免屈曲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59AEAA-35D9-2617-9C97-BEE75AB3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64" y="3203411"/>
            <a:ext cx="3995557" cy="331562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5716417-ED3C-59C9-A71F-93FE92D2C2E0}"/>
              </a:ext>
            </a:extLst>
          </p:cNvPr>
          <p:cNvCxnSpPr/>
          <p:nvPr/>
        </p:nvCxnSpPr>
        <p:spPr>
          <a:xfrm>
            <a:off x="9345336" y="3909270"/>
            <a:ext cx="822121" cy="19210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AD94AE8-4008-A247-9ACD-CA69AB71CE7F}"/>
              </a:ext>
            </a:extLst>
          </p:cNvPr>
          <p:cNvCxnSpPr/>
          <p:nvPr/>
        </p:nvCxnSpPr>
        <p:spPr>
          <a:xfrm>
            <a:off x="9320169" y="4211273"/>
            <a:ext cx="58723" cy="21224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6"/>
            <a:ext cx="10515600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離心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身體重心</a:t>
            </a:r>
            <a:r>
              <a:rPr lang="en-US" altLang="zh-TW" dirty="0"/>
              <a:t>(</a:t>
            </a:r>
            <a:r>
              <a:rPr lang="zh-TW" altLang="en-US" dirty="0"/>
              <a:t>啞鈴、槓鈴</a:t>
            </a:r>
            <a:r>
              <a:rPr lang="en-US" altLang="zh-TW" dirty="0"/>
              <a:t>)</a:t>
            </a:r>
            <a:r>
              <a:rPr lang="zh-TW" altLang="en-US" dirty="0"/>
              <a:t>與腳掌中心須連成一條直線。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動作時膝蓋與腳掌方向對齊。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胸腔與髖部同時啟動。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056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44498-B09B-B109-A16A-DAF4586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訓練動作姿態矯正判定標準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臀大肌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0DA7F-5D0F-343B-D37F-8595C6AA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6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向心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髖部先啟動。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頂峰時髖部高於或與</a:t>
            </a:r>
            <a:br>
              <a:rPr lang="en-US" altLang="zh-TW" dirty="0"/>
            </a:br>
            <a:r>
              <a:rPr lang="zh-TW" altLang="en-US" dirty="0"/>
              <a:t> 膝蓋呈一直線。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背部保持一直線。</a:t>
            </a:r>
            <a:endParaRPr lang="en-US" altLang="zh-TW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dirty="0"/>
              <a:t> 頂峰時大腿與小腿</a:t>
            </a:r>
            <a:br>
              <a:rPr lang="en-US" altLang="zh-TW" dirty="0"/>
            </a:br>
            <a:r>
              <a:rPr lang="zh-TW" altLang="en-US" dirty="0"/>
              <a:t> 保持</a:t>
            </a:r>
            <a:r>
              <a:rPr lang="en-US" altLang="zh-TW" dirty="0"/>
              <a:t>90</a:t>
            </a:r>
            <a:r>
              <a:rPr lang="zh-TW" altLang="en-US" dirty="0"/>
              <a:t>度夾角。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F62D02-9856-B3CB-4A41-7EF0C0A2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43" y="2227583"/>
            <a:ext cx="5386542" cy="324767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7AD75-6278-3101-46B4-4E07736C9F05}"/>
              </a:ext>
            </a:extLst>
          </p:cNvPr>
          <p:cNvCxnSpPr/>
          <p:nvPr/>
        </p:nvCxnSpPr>
        <p:spPr>
          <a:xfrm>
            <a:off x="7046752" y="3909270"/>
            <a:ext cx="7801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7F9624-204E-31CB-69B6-DF77A7C68A43}"/>
              </a:ext>
            </a:extLst>
          </p:cNvPr>
          <p:cNvCxnSpPr>
            <a:cxnSpLocks/>
          </p:cNvCxnSpPr>
          <p:nvPr/>
        </p:nvCxnSpPr>
        <p:spPr>
          <a:xfrm>
            <a:off x="7038363" y="3909270"/>
            <a:ext cx="0" cy="14009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E0147E4-60CE-2AFB-2DF5-6D53B8423166}"/>
              </a:ext>
            </a:extLst>
          </p:cNvPr>
          <p:cNvCxnSpPr/>
          <p:nvPr/>
        </p:nvCxnSpPr>
        <p:spPr>
          <a:xfrm>
            <a:off x="8380602" y="3851422"/>
            <a:ext cx="10654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6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414ED-C166-FCFB-01AE-5F566EF6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OpenPose</a:t>
            </a:r>
            <a:r>
              <a:rPr lang="zh-TW" altLang="en-US" dirty="0"/>
              <a:t>遇到的問題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57BE90-3A8B-F2BE-2127-223C3316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(140) Pose Estimation Tutorial #1 - Install and Run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OpenPose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| OpenCV Python | Computer Vision 2020 - YouTube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我照這部影片做 基本上它是這著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上的指示去安裝的</a:t>
            </a:r>
          </a:p>
          <a:p>
            <a:pPr marL="0" indent="0">
              <a:buNone/>
            </a:pP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jiajunhua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ildoonet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tf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-pose-estimation (github.com)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0E316B-7C4B-97F5-EA5A-802CBD04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57" y="3429000"/>
            <a:ext cx="4755292" cy="16216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F79F2A-7C3A-B0C1-F38E-0D60CDFDB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60" y="3429000"/>
            <a:ext cx="5273497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CB0874-471C-3A71-011F-0C299223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跳出來的東西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1E2AA0-D51D-E829-A06A-21B1F9333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3" y="663089"/>
            <a:ext cx="11500474" cy="60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AC1EA-92B2-B59C-3D66-BB4A48BF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再來我又嘗試這部影片 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(140)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OpenPoseで骨格推定【Intel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Mac】Anaconda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/OpenCV/TensorFlow - YouTube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OpenPoseで骨格推定【Mac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】　Anaconda/OpenCV/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TensorFlow｜竹のしんのテック日記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 | </a:t>
            </a:r>
            <a:r>
              <a:rPr lang="en-US" altLang="zh-TW" sz="1800" u="sng" kern="100" dirty="0" err="1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竹のしんのテック日記</a:t>
            </a:r>
            <a:r>
              <a:rPr lang="en-US" altLang="zh-TW" sz="1800" u="sng" kern="100" dirty="0"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 (take6shin-tech-diary.com)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這部影片是教學如何在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anaconda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的環境裡面使用</a:t>
            </a:r>
            <a:r>
              <a:rPr lang="en-US" altLang="zh-TW" sz="18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openpose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但他是用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MAC</a:t>
            </a:r>
            <a:r>
              <a:rPr lang="zh-TW" altLang="en-US" sz="1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反正我就先用</a:t>
            </a:r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前面順順利利的</a:t>
            </a:r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而到他安裝</a:t>
            </a:r>
            <a:r>
              <a:rPr lang="en-US" altLang="zh-TW" sz="18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opencv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的時候 我會彈出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ERROR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AA663A-E66E-8BA7-899F-51423B94A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0" y="2446824"/>
            <a:ext cx="7815160" cy="43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7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78C4B-A508-A781-A6A7-CA85AB54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5F0CA14-FF56-08A6-8EAD-FDB3684FD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0922" cy="6858000"/>
          </a:xfrm>
        </p:spPr>
      </p:pic>
    </p:spTree>
    <p:extLst>
      <p:ext uri="{BB962C8B-B14F-4D97-AF65-F5344CB8AC3E}">
        <p14:creationId xmlns:p14="http://schemas.microsoft.com/office/powerpoint/2010/main" val="39828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1AE5-955D-ED34-11B9-1DB53DA9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0FF570-2C6C-B1D5-E2E4-C72BBB52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" y="127932"/>
            <a:ext cx="12188558" cy="6602136"/>
          </a:xfrm>
        </p:spPr>
      </p:pic>
    </p:spTree>
    <p:extLst>
      <p:ext uri="{BB962C8B-B14F-4D97-AF65-F5344CB8AC3E}">
        <p14:creationId xmlns:p14="http://schemas.microsoft.com/office/powerpoint/2010/main" val="74166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C9347-37FB-765B-3AED-E9808DAE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DE6B3F-5C75-C0D5-B7FD-98463E47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88"/>
            <a:ext cx="12207920" cy="6612623"/>
          </a:xfrm>
        </p:spPr>
      </p:pic>
    </p:spTree>
    <p:extLst>
      <p:ext uri="{BB962C8B-B14F-4D97-AF65-F5344CB8AC3E}">
        <p14:creationId xmlns:p14="http://schemas.microsoft.com/office/powerpoint/2010/main" val="349730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8E4C4-E595-8FC1-CF09-7BEFA7B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E1D310-E6BF-DFC2-5282-C7810832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本周新增內容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設計動機與目的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系統功能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架設環境遇到的問題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下周進度</a:t>
            </a:r>
          </a:p>
        </p:txBody>
      </p:sp>
    </p:spTree>
    <p:extLst>
      <p:ext uri="{BB962C8B-B14F-4D97-AF65-F5344CB8AC3E}">
        <p14:creationId xmlns:p14="http://schemas.microsoft.com/office/powerpoint/2010/main" val="449935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3E316F-2D76-31F5-450C-0D45F1545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3" y="2147402"/>
            <a:ext cx="7668695" cy="771633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527A00-A2C2-194D-6FAF-428F1A524F35}"/>
              </a:ext>
            </a:extLst>
          </p:cNvPr>
          <p:cNvSpPr txBox="1"/>
          <p:nvPr/>
        </p:nvSpPr>
        <p:spPr>
          <a:xfrm>
            <a:off x="676132" y="1333742"/>
            <a:ext cx="610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我想說算了就繼續做下去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EC1BC3-3E38-59C9-F9E9-56A93618B400}"/>
              </a:ext>
            </a:extLst>
          </p:cNvPr>
          <p:cNvSpPr txBox="1"/>
          <p:nvPr/>
        </p:nvSpPr>
        <p:spPr>
          <a:xfrm>
            <a:off x="759553" y="3049047"/>
            <a:ext cx="106728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結果就是無法繼續做</a:t>
            </a:r>
          </a:p>
          <a:p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我不確定是因為影片作者使用的是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mac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而我是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windows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而產生的差異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還是我哪裡有狀況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所以我這條影片也無法幫上我的忙</a:t>
            </a:r>
            <a:r>
              <a:rPr lang="zh-TW" altLang="en-US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3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1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7EB87B-9049-1BE3-05EE-8BF222D9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6" y="1102329"/>
            <a:ext cx="5072747" cy="554272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FECF40-E692-352B-E33D-C840354C51DD}"/>
              </a:ext>
            </a:extLst>
          </p:cNvPr>
          <p:cNvSpPr txBox="1"/>
          <p:nvPr/>
        </p:nvSpPr>
        <p:spPr>
          <a:xfrm>
            <a:off x="855678" y="456988"/>
            <a:ext cx="8841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也有問</a:t>
            </a:r>
            <a:r>
              <a:rPr lang="en-US" altLang="zh-TW" sz="3200" dirty="0" err="1"/>
              <a:t>ChatGPT</a:t>
            </a:r>
            <a:r>
              <a:rPr lang="zh-TW" altLang="en-US" sz="3200" dirty="0"/>
              <a:t>怎麼操作，但到第三步就失敗了</a:t>
            </a:r>
          </a:p>
        </p:txBody>
      </p:sp>
    </p:spTree>
    <p:extLst>
      <p:ext uri="{BB962C8B-B14F-4D97-AF65-F5344CB8AC3E}">
        <p14:creationId xmlns:p14="http://schemas.microsoft.com/office/powerpoint/2010/main" val="366070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3D38A-2F82-8C55-00F2-C26D5F11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下周進度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3325F-348F-6EC7-4748-304C2F75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如何在</a:t>
            </a:r>
            <a:r>
              <a:rPr lang="en-US" altLang="zh-TW" dirty="0"/>
              <a:t>Anaconda</a:t>
            </a:r>
            <a:r>
              <a:rPr lang="zh-TW" altLang="en-US" dirty="0"/>
              <a:t>虛擬環境下使用</a:t>
            </a:r>
            <a:r>
              <a:rPr lang="en-US" altLang="zh-TW" dirty="0" err="1"/>
              <a:t>OpenPose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搜尋程式碼、運動相關文獻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6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62A67-1DF8-120C-0841-F9EA55A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F0E5B-5FA7-4723-AEAB-FCF2C118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2"/>
              </a:rPr>
              <a:t>https://squatuniversity.com/2016/04/20/the-real-science-of-the-squat/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https://www.youtube.com/watch?v=bEv6CCg2BC8&amp;t=516s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4"/>
              </a:rPr>
              <a:t>Form AI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 AI Fitness Coach at Home using Image Recognition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2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D8B3B-22CA-51E1-2C64-1ABE027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本周新增內容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434AB-0B10-ADF4-91EB-1A70E119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刪除跳躍姿勢矯正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重訓姿勢矯正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更改設計動機與目的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新增訓練動作的姿勢判定標準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架設環境遇到的新問題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39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5FFCB-55F0-9B79-789E-7B7D9A86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EBCE2-F87F-CCC2-453B-29D54DE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現代人除了工作、念書之外，越來越多人利用閒暇時間來運動，其中選擇進入健身房重訓的風氣更是越來越盛行。然而新手剛踏入健身房，在沒有教練在一旁指導的情況下，非常容易因為姿勢不正確導致受傷。</a:t>
            </a:r>
            <a:br>
              <a:rPr lang="en-US" altLang="zh-TW" dirty="0"/>
            </a:br>
            <a:r>
              <a:rPr lang="zh-TW" altLang="en-US" dirty="0"/>
              <a:t>於是我們決定結合去年由學長所開發的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」，進一步</a:t>
            </a:r>
            <a:r>
              <a:rPr lang="zh-TW" altLang="en-US" dirty="0"/>
              <a:t>開發一款能夠提供使用者重訓姿勢評估及矯正的系統，而我們選擇特別著重在有著人體</a:t>
            </a:r>
            <a:r>
              <a:rPr lang="en-US" altLang="zh-TW" dirty="0"/>
              <a:t>70%</a:t>
            </a:r>
            <a:r>
              <a:rPr lang="zh-TW" altLang="en-US" dirty="0"/>
              <a:t>肌肉的下肢。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321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8E522-B387-23F8-FD8D-639737C6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設計動機與目的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49342-E2F5-9705-D619-A063D395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利用學長的資料完成</a:t>
            </a:r>
            <a:r>
              <a:rPr lang="en-US" altLang="zh-TW" dirty="0" err="1"/>
              <a:t>OpenPose</a:t>
            </a:r>
            <a:r>
              <a:rPr lang="zh-TW" altLang="en-US" dirty="0"/>
              <a:t>與虛擬環境的架設。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對</a:t>
            </a:r>
            <a:r>
              <a:rPr lang="en-US" altLang="zh-TW" dirty="0"/>
              <a:t>｢</a:t>
            </a:r>
            <a:r>
              <a:rPr lang="zh-TW" altLang="en-US" dirty="0"/>
              <a:t>智慧罰球輔助系統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」進行進一步模仿，擴展到能偵測到其他動作的功能。</a:t>
            </a:r>
            <a:endParaRPr lang="en-US" altLang="zh-TW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開發成手機應用程式，以利於隨時隨地使用。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4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23805-C3C9-A7E9-2892-A4690E2C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DCA8B-9C8B-CB51-B424-9350D6D5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功能性訓練動作建議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功能性訓練動作姿態矯正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1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F85AA-3801-011F-F65B-59EC5A7B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功能性訓練動作建議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D1244-F255-E487-C7FB-0909A210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使用者可以依照需求點選自己的訓練條件</a:t>
            </a:r>
            <a:r>
              <a:rPr lang="en-US" altLang="zh-TW" dirty="0"/>
              <a:t>(</a:t>
            </a:r>
            <a:r>
              <a:rPr lang="zh-TW" altLang="en-US" dirty="0"/>
              <a:t>分為徒手訓練、基本器材訓練、完整器材訓練</a:t>
            </a:r>
            <a:r>
              <a:rPr lang="en-US" altLang="zh-TW" dirty="0"/>
              <a:t>)</a:t>
            </a:r>
            <a:r>
              <a:rPr lang="zh-TW" altLang="en-US" dirty="0"/>
              <a:t>，系統就會依照選擇的條件推薦使用者可嘗試的訓練動作。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7DE5FBC-04EF-5CE9-F411-5A445193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2559"/>
            <a:ext cx="2773960" cy="27739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00FFAA3-5472-9872-896F-470C0436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20" y="3682559"/>
            <a:ext cx="2773960" cy="27739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DD66A50-07E9-2583-85FF-327702E7D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84" y="3682559"/>
            <a:ext cx="2810316" cy="2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53C32-36F2-9F89-680A-DEF8D577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下肢的肌群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EC031-8485-A45A-C042-9B57C58A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33"/>
            <a:ext cx="10515600" cy="481254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股四頭肌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 臀大肌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腿後腱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小腿肌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避免動作太多做不完，先針對能把下肢所有肌肉都能練到的深蹲進行姿態矯正，若有餘力再新增其他肌群的訓練動作。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FD2856-5BA7-BA07-B25A-A9B107E5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01" y="365125"/>
            <a:ext cx="5711599" cy="34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2270DD-0845-E55B-7169-69378494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097"/>
            <a:ext cx="10515600" cy="56718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 股四頭肌：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自重深蹲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啞鈴深蹲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槓鈴深蹲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altLang="zh-TW" dirty="0"/>
            </a:br>
            <a:r>
              <a:rPr lang="zh-TW" altLang="en-US" dirty="0"/>
              <a:t>若有餘力會新增：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臀大肌：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橋式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啞鈴臀推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槓鈴臀推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76382D-52F4-1FC8-E1F3-7619052D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07" y="221075"/>
            <a:ext cx="6751320" cy="1983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B654C6-3C7D-E20A-A0FE-8A2DF5B1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5" y="2712081"/>
            <a:ext cx="3924844" cy="3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341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探索</Template>
  <TotalTime>867</TotalTime>
  <Words>879</Words>
  <Application>Microsoft Office PowerPoint</Application>
  <PresentationFormat>寬螢幕</PresentationFormat>
  <Paragraphs>86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AvenirNext LT Pro Medium</vt:lpstr>
      <vt:lpstr>微軟正黑體</vt:lpstr>
      <vt:lpstr>微軟正黑體</vt:lpstr>
      <vt:lpstr>Arial</vt:lpstr>
      <vt:lpstr>Avenir Next LT Pro</vt:lpstr>
      <vt:lpstr>Calibri</vt:lpstr>
      <vt:lpstr>Posterama</vt:lpstr>
      <vt:lpstr>Wingdings</vt:lpstr>
      <vt:lpstr>ExploreVTI</vt:lpstr>
      <vt:lpstr>下肢重訓姿勢矯正輔助系統</vt:lpstr>
      <vt:lpstr>目錄</vt:lpstr>
      <vt:lpstr>本周新增內容</vt:lpstr>
      <vt:lpstr>設計動機與目的</vt:lpstr>
      <vt:lpstr>設計動機與目的</vt:lpstr>
      <vt:lpstr>系統功能</vt:lpstr>
      <vt:lpstr>功能性訓練動作建議</vt:lpstr>
      <vt:lpstr>下肢的肌群</vt:lpstr>
      <vt:lpstr>PowerPoint 簡報</vt:lpstr>
      <vt:lpstr>功能性訓練動作姿態矯正</vt:lpstr>
      <vt:lpstr>訓練動作姿態矯正判定標準—深蹲</vt:lpstr>
      <vt:lpstr>訓練動作姿態矯正判定標準—深蹲</vt:lpstr>
      <vt:lpstr>訓練動作姿態矯正判定標準—臀大肌</vt:lpstr>
      <vt:lpstr>使用OpenPose遇到的問題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下周進度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提升運動表現輔助系統</dc:title>
  <dc:creator>俊彥 游</dc:creator>
  <cp:lastModifiedBy>俊彥 游</cp:lastModifiedBy>
  <cp:revision>9</cp:revision>
  <dcterms:created xsi:type="dcterms:W3CDTF">2023-02-10T16:59:45Z</dcterms:created>
  <dcterms:modified xsi:type="dcterms:W3CDTF">2023-03-29T15:29:46Z</dcterms:modified>
</cp:coreProperties>
</file>