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5" r:id="rId4"/>
    <p:sldId id="296" r:id="rId5"/>
    <p:sldId id="298" r:id="rId6"/>
    <p:sldId id="299" r:id="rId7"/>
    <p:sldId id="297" r:id="rId8"/>
    <p:sldId id="294" r:id="rId9"/>
    <p:sldId id="265" r:id="rId10"/>
    <p:sldId id="29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09600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BA104-4648-E88C-B389-8FF99E7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姿勢判定模型資料集蒐集方式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CC5F529-E7E7-930F-6185-FFE90C76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：抓取網路上的影片素材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其他八種深蹲類別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：自行錄製影片，分類都是先以標準姿勢為膝蓋與雙腳距離為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倍肩寬為標準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例如製作過寬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過窄這類時，會以雙腳距離超過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倍肩寬、膝蓋       距離小於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倍肩寬的姿勢來進行動作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：因為資料集當中包含動作的全程，所以在蹲到最底的過程中膝蓋距離會逐漸變大，就會導致誤判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例如在過寬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過寬這類，在完全站立時的姿勢可能比較貼近過寬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標準，在蹲下去的過程中膝蓋才會慢慢打開變成過寬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7F97B-35AD-7296-3DD5-7B5AF83D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3F2612-26D3-C0D1-797E-8C7932C6C0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2F3513-5908-B7A6-EE10-9F7D8671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24" y="1460226"/>
            <a:ext cx="2737341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id="{085FFB38-0B2C-0A4A-0742-F397ACD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5513C-C945-70DE-6E25-1E0C6C1D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2" y="1955727"/>
            <a:ext cx="6120914" cy="3127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704670-CE6C-0E32-3140-965F7B52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36" y="5111436"/>
            <a:ext cx="8205927" cy="139000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A792F4-C9FC-2939-6E5A-9A69E23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嘗試的解決方法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36669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81DD300-9446-7092-319D-AE3894F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7" y="1784622"/>
            <a:ext cx="6332938" cy="2818158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7AA2D03C-EE66-8BEF-70E1-2EE62E3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AFC53A-28D1-9FA3-C66F-33756511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37" y="4696714"/>
            <a:ext cx="652553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549</Words>
  <Application>Microsoft Office PowerPoint</Application>
  <PresentationFormat>寬螢幕</PresentationFormat>
  <Paragraphs>41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Wingdings</vt:lpstr>
      <vt:lpstr>Office 佈景主題</vt:lpstr>
      <vt:lpstr>Week6 週報 深蹲姿勢智慧調整輔助系統</vt:lpstr>
      <vt:lpstr>甘特圖</vt:lpstr>
      <vt:lpstr>待處理事項</vt:lpstr>
      <vt:lpstr>姿勢判定模型資料集蒐集方式</vt:lpstr>
      <vt:lpstr>嘗試的解決方法</vt:lpstr>
      <vt:lpstr>嘗試的解決方法</vt:lpstr>
      <vt:lpstr>PowerPoint 簡報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毛裕綸</cp:lastModifiedBy>
  <cp:revision>28</cp:revision>
  <dcterms:created xsi:type="dcterms:W3CDTF">2023-09-04T18:47:46Z</dcterms:created>
  <dcterms:modified xsi:type="dcterms:W3CDTF">2023-10-20T02:35:55Z</dcterms:modified>
</cp:coreProperties>
</file>