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毛裕綸" userId="788dffe2-1f2a-40a8-9f83-75949cc35ae6" providerId="ADAL" clId="{99B0FCCD-2764-4B0E-87FE-B62D4752A536}"/>
    <pc:docChg chg="custSel modSld">
      <pc:chgData name="毛裕綸" userId="788dffe2-1f2a-40a8-9f83-75949cc35ae6" providerId="ADAL" clId="{99B0FCCD-2764-4B0E-87FE-B62D4752A536}" dt="2023-01-01T10:13:51.629" v="10" actId="478"/>
      <pc:docMkLst>
        <pc:docMk/>
      </pc:docMkLst>
      <pc:sldChg chg="modSp mod">
        <pc:chgData name="毛裕綸" userId="788dffe2-1f2a-40a8-9f83-75949cc35ae6" providerId="ADAL" clId="{99B0FCCD-2764-4B0E-87FE-B62D4752A536}" dt="2023-01-01T10:12:00.978" v="9" actId="20577"/>
        <pc:sldMkLst>
          <pc:docMk/>
          <pc:sldMk cId="2517074718" sldId="256"/>
        </pc:sldMkLst>
        <pc:spChg chg="mod">
          <ac:chgData name="毛裕綸" userId="788dffe2-1f2a-40a8-9f83-75949cc35ae6" providerId="ADAL" clId="{99B0FCCD-2764-4B0E-87FE-B62D4752A536}" dt="2023-01-01T10:12:00.978" v="9" actId="20577"/>
          <ac:spMkLst>
            <pc:docMk/>
            <pc:sldMk cId="2517074718" sldId="256"/>
            <ac:spMk id="2" creationId="{48CB14C0-E350-0290-876A-9DDA7B6232CF}"/>
          </ac:spMkLst>
        </pc:spChg>
      </pc:sldChg>
      <pc:sldChg chg="delSp">
        <pc:chgData name="毛裕綸" userId="788dffe2-1f2a-40a8-9f83-75949cc35ae6" providerId="ADAL" clId="{99B0FCCD-2764-4B0E-87FE-B62D4752A536}" dt="2023-01-01T10:13:51.629" v="10" actId="478"/>
        <pc:sldMkLst>
          <pc:docMk/>
          <pc:sldMk cId="281503253" sldId="259"/>
        </pc:sldMkLst>
        <pc:picChg chg="del">
          <ac:chgData name="毛裕綸" userId="788dffe2-1f2a-40a8-9f83-75949cc35ae6" providerId="ADAL" clId="{99B0FCCD-2764-4B0E-87FE-B62D4752A536}" dt="2023-01-01T10:13:51.629" v="10" actId="478"/>
          <ac:picMkLst>
            <pc:docMk/>
            <pc:sldMk cId="281503253" sldId="259"/>
            <ac:picMk id="1031" creationId="{2474F963-D9BE-985E-3365-3AF14BE23F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F60B-D23F-B5E7-431B-DAEB88AEC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163C16-B91E-1EE1-0CB2-A3604F7A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CCAA5-7C6A-7E81-BA68-CA76A7BD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7A0AE-A8B3-0757-7A3A-8795AE9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ACDE1-25C4-8F57-70FD-92323217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0D462-C096-2B1E-3BD8-2E0F97E7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87A685-FD4C-9A6D-E127-14D31991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366F7-0F92-3EE4-C0CC-B264137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EF94B-B68C-CECB-1CC5-9E4E0C3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F01EB-3B9B-4B5B-351D-5A31B6E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902D27-2B5A-5128-9A68-752BED47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39AF5D-6807-F0F0-24CD-192AF3DC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33F518-1B50-5966-7851-02625E68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CBFD2-4EB5-E7AF-07F1-E10B313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B4F09-24B0-C376-86F6-E5C1490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3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A6310-F3BF-50C0-1947-41A7C27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22AAC-6332-FC92-8CC0-DF6DB75F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434C7-1FB9-E4F1-3B72-22F685DC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6126F-270F-46C0-47FA-0EB6C5A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78A13-0E9D-753A-3C2E-F3D92E4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2EB2C-ED99-2520-0722-D859AA16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241DF-3D2E-7A36-5209-155F6881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13FBB-CF8C-FBDB-A47E-A2598CE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CE280-7D10-E914-C211-E523A0B9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709FE-5D1D-9163-030C-DAEB26E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F03E2-BF9F-DEF9-DD7D-8475D10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7F034-3563-1800-BB69-911CFF3A8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3D487-5F07-81F9-4E48-E8875BC0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0746C-A8C3-63E9-7019-AB5E7AA8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3AF5A-7B55-60CD-CF7A-677C667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1B3E9-5D04-D241-DC4A-7D46080D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8548-310C-35F0-7207-C29F8D5A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E15F8-4467-901A-5CB1-C823216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39131B-6753-901C-6503-14FD0FFB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C21EA8-DDC0-D279-C34D-19C0F57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A6E967-719D-DBCF-0E41-CE75B18A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576FC-AFFE-1620-BCA2-DF73324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0B6FDD-0D29-1AF1-5070-B4F2A968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68F414-4BD8-4AB6-047C-D8B57EAB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4FC92-BF12-3A21-51B4-E60FF976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EA51F3-E981-967C-D9CD-043DE64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0E72CD-563F-48E5-27BD-4DB0FAA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29C8BD-F0B5-34EE-7774-E83884F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36BDA8-008B-C85E-6E92-1A1EAC5A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BA8EA-8DD8-9C4A-4AD6-69002876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3A06A7-AA17-46F9-001F-4C8D1B5B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9B358-6538-5FF1-AACA-DEC167A3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92964-2FE1-4940-61E4-88AFD51F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01113A-AA89-56DB-6D6D-8A2965E5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EA3E2-16BB-81C6-E5C9-979AAAA9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95B27D-9ADA-47A9-7AC1-2782904A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9259E5-6046-3C44-223D-C4D8FED3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F029-716F-D53F-8E8E-E096F80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7705E5-CBFE-1D99-FE81-1B3293502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2865B5-5B44-3070-094B-CA3FB23A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6C866-2AAA-F38B-5F65-F31A0F02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3B36E-89D5-8AF9-58EF-BB6C5AA0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9463DF-5B29-A19C-6E11-27030B9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BC51DF-1819-AF5A-0DD2-CA13386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9B165-6DFF-4A28-49A6-ACD906DA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CEE0D-C39B-EA84-F3C2-314507A59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2003-4D7D-4BAB-B6CD-F2459C88FDD9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916B1F-95DB-5E2B-ACE0-2304E16DD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9035EB-D9CE-C167-C97D-E90A6438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B14C0-E350-0290-876A-9DDA7B62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4B161-58E3-1EB2-1095-16EA1F7AF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07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E1C71-7537-B49E-86E1-53D42E4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95E8C-F861-A70A-B911-DA1878EC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我們自己為例，平常閒暇時間在用電腦時，時常會因為維持同一個姿勢太久感到不舒服而變換坐姿，若這個坐姿對身體有害，比如翹二郎腿會造成脊椎側彎，那一旦我們長期維持這一姿勢太久，將對身體造成損害。為了避免我們在不知不覺間坐成錯誤的姿勢，這才想要開發一款針對坐姿進行校正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1AC0A-F1E3-963E-9FE8-9EAF54C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B180A-952B-4762-C854-AD19CDF1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預計將開發成手機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，這樣就能夠在使用電腦或讀書時，將手機放在一旁隨時監測。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推出的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MoveNet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模型，這個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在做姿態估計，具體來說就是找到畫面裡的人，把關鍵部位定位出來，如左右手、左右腳、眼睛、鼻子等總共十七個關鍵點，有了這些關鍵點訊息，我們就可以再套一個分類器，讓他把各種姿勢分類，判斷哪些姿勢是健康的、哪些是不健康的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而這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模型特點是速度快，有兩種版本，準確率高的速度會慢一點，然而根據官方數據，在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這隻手機的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上，慢的那個一秒鐘也能算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次，接近實時的一個幀率。且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的處理器為 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765G” </a:t>
            </a:r>
            <a:r>
              <a:rPr lang="zh-TW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跟目前最新的 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8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+ Gen 1” 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相比隔了不只一代。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以目前的手機硬體性能完全沒有問題。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9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5ED48-3069-E9E7-F772-B456F641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迫切性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50AB1-D393-DD7A-2C5D-DF383D24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隨著科技發展，人們使用手機、電腦的時間逐漸加長，不過也連帶使得身體保持一個不自然的姿勢，例如烏龜頸、駝背、圓肩。越來越多人更加開始注重儀態，甚至會特別去健身房想藉由運動來矯正姿勢。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這項軟體就能提供不管是孩童、青少年、壯年人以及老年人即時性的姿勢矯正建議，除了能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立即改善不良姿勢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避免養成維持不良姿勢的習慣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，進一步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減少造成不可逆的駝背現象的可能性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，另外還能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改善不良姿勢造成的肩頸痠痛問題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。尤其針對孩童而言，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改善姿勢更能避免發育不完整、脊椎側彎等問題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499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439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姿勢矯正系統</vt:lpstr>
      <vt:lpstr>設計目的</vt:lpstr>
      <vt:lpstr>系統設計</vt:lpstr>
      <vt:lpstr>迫切性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坐姿矯正系統</dc:title>
  <dc:creator>毛裕綸</dc:creator>
  <cp:lastModifiedBy>俊彥 游</cp:lastModifiedBy>
  <cp:revision>4</cp:revision>
  <dcterms:created xsi:type="dcterms:W3CDTF">2023-01-01T10:07:48Z</dcterms:created>
  <dcterms:modified xsi:type="dcterms:W3CDTF">2023-01-01T17:36:33Z</dcterms:modified>
</cp:coreProperties>
</file>