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5" r:id="rId4"/>
    <p:sldId id="296" r:id="rId5"/>
    <p:sldId id="298" r:id="rId6"/>
    <p:sldId id="299" r:id="rId7"/>
    <p:sldId id="297" r:id="rId8"/>
    <p:sldId id="294" r:id="rId9"/>
    <p:sldId id="265" r:id="rId10"/>
    <p:sldId id="29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07839-3C88-FA23-265E-6A05FF636554}"/>
              </a:ext>
            </a:extLst>
          </p:cNvPr>
          <p:cNvSpPr/>
          <p:nvPr/>
        </p:nvSpPr>
        <p:spPr>
          <a:xfrm>
            <a:off x="6112429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81DD300-9446-7092-319D-AE3894F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7" y="1784622"/>
            <a:ext cx="6332938" cy="2818158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7AA2D03C-EE66-8BEF-70E1-2EE62E3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AFC53A-28D1-9FA3-C66F-33756511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37" y="4696714"/>
            <a:ext cx="652553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549</Words>
  <Application>Microsoft Office PowerPoint</Application>
  <PresentationFormat>寬螢幕</PresentationFormat>
  <Paragraphs>41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PowerPoint 簡報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27</cp:revision>
  <dcterms:created xsi:type="dcterms:W3CDTF">2023-09-04T18:47:46Z</dcterms:created>
  <dcterms:modified xsi:type="dcterms:W3CDTF">2023-10-19T19:30:00Z</dcterms:modified>
</cp:coreProperties>
</file>