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294" r:id="rId14"/>
    <p:sldId id="265" r:id="rId15"/>
    <p:sldId id="293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42518F5-CC49-DAD2-6D17-74EDB8B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3B0C08-AD08-8278-93DE-D5DF32C6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9" y="1560536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100DBB-27D8-7017-2E17-DD50248E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04" y="1478129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2939719-FF59-865A-B1BB-28DFA0FD638D}"/>
              </a:ext>
            </a:extLst>
          </p:cNvPr>
          <p:cNvCxnSpPr/>
          <p:nvPr/>
        </p:nvCxnSpPr>
        <p:spPr>
          <a:xfrm>
            <a:off x="6640704" y="3187336"/>
            <a:ext cx="46068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E76BD2B2-1E4B-ED02-AEE5-A230F9A7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20" y="3730025"/>
            <a:ext cx="9285360" cy="14144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1C2EF1-D659-081C-52FB-83AF4367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320" y="5180184"/>
            <a:ext cx="9285360" cy="1416648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3B38BF-5DC9-59C8-8124-A1B66A027C1E}"/>
              </a:ext>
            </a:extLst>
          </p:cNvPr>
          <p:cNvCxnSpPr/>
          <p:nvPr/>
        </p:nvCxnSpPr>
        <p:spPr>
          <a:xfrm>
            <a:off x="6714309" y="3429000"/>
            <a:ext cx="44065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1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B2975-F583-E926-4C44-A1CCB1E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11F7C-2E32-3141-324C-98A05A67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58" y="1555659"/>
            <a:ext cx="116153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03EFF-AA9C-66A7-B141-CAAB67B4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251"/>
            <a:ext cx="3029149" cy="4453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E59756-954E-4769-BC80-B1AE58FD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4" y="2273559"/>
            <a:ext cx="3619691" cy="4368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7347F5-443B-57F4-13BA-6AD5E6053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89" y="2314445"/>
            <a:ext cx="3976813" cy="43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CC09A1-2727-BFBB-F369-A8B4D3C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過窄訓練集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03A14E-BA08-9253-E6EB-D68553B1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65" y="2333300"/>
            <a:ext cx="3259798" cy="4524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739179-C582-6351-0AF2-7866EBF8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55" y="2333300"/>
            <a:ext cx="3976678" cy="4524701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2E8648E-3BA5-29C8-BC34-EED0B8FF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一部分訓練集雙腳距離不夠寬                  合格的資料  </a:t>
            </a:r>
          </a:p>
        </p:txBody>
      </p:sp>
    </p:spTree>
    <p:extLst>
      <p:ext uri="{BB962C8B-B14F-4D97-AF65-F5344CB8AC3E}">
        <p14:creationId xmlns:p14="http://schemas.microsoft.com/office/powerpoint/2010/main" val="12707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97C9C10-E6BC-D2C9-0889-2333AF04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5DA6EB4-6D73-53F9-8C04-7361F1AA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</p:spTree>
    <p:extLst>
      <p:ext uri="{BB962C8B-B14F-4D97-AF65-F5344CB8AC3E}">
        <p14:creationId xmlns:p14="http://schemas.microsoft.com/office/powerpoint/2010/main" val="37923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B0E8E1-57D1-6049-234E-1F2D9BE7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934" y="1478563"/>
            <a:ext cx="7690132" cy="4950948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00D4309-3487-27E8-1758-D12926C8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</p:spTree>
    <p:extLst>
      <p:ext uri="{BB962C8B-B14F-4D97-AF65-F5344CB8AC3E}">
        <p14:creationId xmlns:p14="http://schemas.microsoft.com/office/powerpoint/2010/main" val="38918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42518F5-CC49-DAD2-6D17-74EDB8B7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34D140-DDAD-00CF-6375-AAAB2493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4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750</Words>
  <Application>Microsoft Office PowerPoint</Application>
  <PresentationFormat>寬螢幕</PresentationFormat>
  <Paragraphs>70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再次訓練</vt:lpstr>
      <vt:lpstr>訓練結果</vt:lpstr>
      <vt:lpstr>獨立測試集的測試結果</vt:lpstr>
      <vt:lpstr>獨立測試集的測試結果</vt:lpstr>
      <vt:lpstr>過寬_標準訓練集</vt:lpstr>
      <vt:lpstr>過寬_過窄訓練集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29</cp:revision>
  <dcterms:created xsi:type="dcterms:W3CDTF">2023-09-04T18:47:46Z</dcterms:created>
  <dcterms:modified xsi:type="dcterms:W3CDTF">2023-10-20T04:54:03Z</dcterms:modified>
</cp:coreProperties>
</file>