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72" r:id="rId5"/>
    <p:sldId id="273" r:id="rId6"/>
    <p:sldId id="275" r:id="rId7"/>
    <p:sldId id="276" r:id="rId8"/>
    <p:sldId id="285" r:id="rId9"/>
    <p:sldId id="277" r:id="rId10"/>
    <p:sldId id="278" r:id="rId11"/>
    <p:sldId id="279" r:id="rId12"/>
    <p:sldId id="280" r:id="rId13"/>
    <p:sldId id="282" r:id="rId14"/>
    <p:sldId id="284" r:id="rId15"/>
    <p:sldId id="287" r:id="rId16"/>
    <p:sldId id="288" r:id="rId17"/>
    <p:sldId id="289" r:id="rId18"/>
    <p:sldId id="290" r:id="rId19"/>
    <p:sldId id="291" r:id="rId20"/>
    <p:sldId id="292" r:id="rId21"/>
    <p:sldId id="265" r:id="rId22"/>
    <p:sldId id="266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94821E-C2F7-8A46-040C-8705FC5A0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6AB9A9-0038-1236-3515-0292432A9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B0B6CE-30A5-A41F-40C6-37F18818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02E358-9EC0-0BB5-8BD9-743AA05C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2D726C-61EF-DCDF-EFD2-1D254CBE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21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173FD1-2327-A04B-7BE8-3AB209E7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07F064-268D-B301-2EA9-63CB1AE71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C2A33A-115D-F366-AC8C-2F7B3B2B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86B657-6440-0309-9F65-C5113FC8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574B63-95E9-264B-BBEE-159573D2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61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678E8A3-57C9-BC3F-6025-812DA9689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51094E-03CB-5E9F-A3B0-75DDCB37C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039DC4-103E-4936-81C7-BD9EC79E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02527E-D899-2372-28EF-21A70511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4BECF2-A7CF-F0FE-2971-56B1B9C2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77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A443FA-FA16-08F3-0A4C-F7654852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939C68-BE3C-D05C-5C68-98C651E39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3774F4-5A67-8D62-84E0-AA2CE291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9ED7FD-733B-6D2E-F893-8DD60F56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07B251-597A-B34D-1F8D-3B937EAD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03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47147B-AB13-75DA-52A9-21C65A76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BFCF43-0E41-370F-E476-C010E0437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FC3330-902B-EE32-4F3D-DD4A745A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C20793-3B98-5DAB-61CF-047F1E34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8DA42E-E860-7655-00F1-DEE3D007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12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904A0-93CB-D510-C3A2-CA43D4B9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88090A-7E91-6EB5-317A-86E86FDFB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77CE03-7DE3-7FAC-4B6D-23CEE3B57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895E56-B798-38CA-0073-54CB0D94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378EE5-4688-9E4A-09C7-EC308175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8B17B0-D47F-8EBA-0535-90809D26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29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790ECA-D14E-FD71-30CD-45CF75E4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49A855-ADC2-027B-8394-4CD86BF7A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9B6F10-BE6E-0C8F-CADD-63DB2C386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8FC48BD-4078-6368-F7CB-0889542AC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19A422E-E2AA-9097-D30C-2B4AB7170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FC27FD9-DC20-5FA1-BC77-3D89F1CB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4EB51E6-EE10-581F-6875-3D5DE6EA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080FA3C-7301-7767-E0A5-F8002791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85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AEB6EE-FD1D-B9C7-4228-C9B729C1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552468-5091-E966-1AB4-D6424ABD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C1B88AD-A5A3-24E6-164C-0F715302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BB47DD-E6FD-1EEF-59AE-C8C74A7C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11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39F64F0-EEFC-391C-8137-E30EC2AC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921FCAE-92A2-FBA1-3C8D-B22F6706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47AB20-5683-40A6-3379-80D2937C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06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CCEF9-D36D-C107-CE6C-C6AA422C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591443-CE72-55BB-742E-64DAFBD54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3C5F87-EF24-EAB0-DFF5-EF4E5D03B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9E0DEE-7C91-9CD7-0B1A-0392C03F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1A1AC2-3AF5-E40A-89D4-2D1BC561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7B326F-D55C-F53C-00AA-1510530F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0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C7DC63-0FED-F702-362A-01B69BAB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AEA0291-EBA8-DE84-4CE8-A3E1B7BE0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CA5DED-382D-4336-B718-B471C1783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BBF8DE-E03F-4466-C582-E74AD946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45D007-A126-E6AA-1BA9-565D354F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BFE03A-D2BB-D081-DD19-DF729167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44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4954588-1A62-4449-8295-5F510EB7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C7F236-FA93-EA79-EDA3-789633D13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BE7468-DDB5-7E74-B3E9-168461D1E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AABCA-3EF2-4316-A591-5150F8AE44F4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F1DB02-00FE-C571-F818-C7E8A5677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3D69F3-7FDC-635C-5703-CE8AD770C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37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58441AA-14EA-815E-2834-A9DEEB5D9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Week3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週報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深蹲姿勢智慧調整輔助系統</a:t>
            </a:r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81F29F37-4B60-158D-1A78-E8F21C156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毛裕綸、游俊彥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59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D2F6D-CFB0-5EE9-14FD-3B54B8D5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重新訓練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82EF1E0-3DCB-2C95-0005-40148FF21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507097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修改後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集的數量：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膝蓋距離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9612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4028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3598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3628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3309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2440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2920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2745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3638</a:t>
            </a:r>
          </a:p>
        </p:txBody>
      </p:sp>
    </p:spTree>
    <p:extLst>
      <p:ext uri="{BB962C8B-B14F-4D97-AF65-F5344CB8AC3E}">
        <p14:creationId xmlns:p14="http://schemas.microsoft.com/office/powerpoint/2010/main" val="98022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33BE63-6543-FD2C-CDAD-21A3C4AD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04E404-E8C0-94CC-B26B-38AF8A033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F63CC33-0418-97CE-CA8E-59CCEEDEA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55" y="1420223"/>
            <a:ext cx="8440290" cy="532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41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189A2-BEDA-B7C2-89DF-4AAE57EB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獨立測試集的測試結果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E36A52C-FE8C-12D7-6D96-3D1E716ED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3173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原先測試集的數量：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207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251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205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286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161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269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170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157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150</a:t>
            </a:r>
          </a:p>
        </p:txBody>
      </p:sp>
    </p:spTree>
    <p:extLst>
      <p:ext uri="{BB962C8B-B14F-4D97-AF65-F5344CB8AC3E}">
        <p14:creationId xmlns:p14="http://schemas.microsoft.com/office/powerpoint/2010/main" val="323172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189A2-BEDA-B7C2-89DF-4AAE57EB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獨立測試集的測試結果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E36A52C-FE8C-12D7-6D96-3D1E716ED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修改後測試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集的數量：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膝蓋距離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118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144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123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196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112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173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96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0531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189A2-BEDA-B7C2-89DF-4AAE57EB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獨立測試集的測試結果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C7E1539-AF7B-D0F8-11FE-33EA0E8EC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3924"/>
            <a:ext cx="10515600" cy="190853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雖然整體準確率提高，但在都是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雙腳距離過寬的最後三個類別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的準確率都有下降，尤其是第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和第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，有可能是因為訓練集修改的幅度太大、造成資料數減少太多所導致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E6270FF-8411-4E21-0F9E-7BA743C85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81" y="1553946"/>
            <a:ext cx="5776719" cy="172537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B7D1C58-1A4B-7ACF-ED9E-5701EB687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540" y="1450384"/>
            <a:ext cx="5577831" cy="2463305"/>
          </a:xfrm>
          <a:prstGeom prst="rect">
            <a:avLst/>
          </a:prstGeom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FDE5FC5-5B7A-C40A-6BE5-96919B2B2C0C}"/>
              </a:ext>
            </a:extLst>
          </p:cNvPr>
          <p:cNvCxnSpPr/>
          <p:nvPr/>
        </p:nvCxnSpPr>
        <p:spPr>
          <a:xfrm>
            <a:off x="6601097" y="3279318"/>
            <a:ext cx="26474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09123C4-C83B-389C-D383-2DB6381ABEAD}"/>
              </a:ext>
            </a:extLst>
          </p:cNvPr>
          <p:cNvCxnSpPr/>
          <p:nvPr/>
        </p:nvCxnSpPr>
        <p:spPr>
          <a:xfrm>
            <a:off x="6574971" y="3509554"/>
            <a:ext cx="48506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633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D2F6D-CFB0-5EE9-14FD-3B54B8D5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再次訓練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82EF1E0-3DCB-2C95-0005-40148FF21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507097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修改前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集的數量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(0.03)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膝蓋距離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9612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4028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3598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3628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3309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2440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2920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2745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3638</a:t>
            </a:r>
          </a:p>
        </p:txBody>
      </p:sp>
    </p:spTree>
    <p:extLst>
      <p:ext uri="{BB962C8B-B14F-4D97-AF65-F5344CB8AC3E}">
        <p14:creationId xmlns:p14="http://schemas.microsoft.com/office/powerpoint/2010/main" val="2844751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D2F6D-CFB0-5EE9-14FD-3B54B8D5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再次訓練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82EF1E0-3DCB-2C95-0005-40148FF21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5070975"/>
          </a:xfrm>
        </p:spPr>
        <p:txBody>
          <a:bodyPr>
            <a:normAutofit lnSpcReduction="1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修改後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集的數量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(0.02)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膝蓋距離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10038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4162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4140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3755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3431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3122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3994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3035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4112</a:t>
            </a:r>
          </a:p>
        </p:txBody>
      </p:sp>
    </p:spTree>
    <p:extLst>
      <p:ext uri="{BB962C8B-B14F-4D97-AF65-F5344CB8AC3E}">
        <p14:creationId xmlns:p14="http://schemas.microsoft.com/office/powerpoint/2010/main" val="1698321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9A98C-5FA5-DACE-1699-0A1B5FD9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736716-0678-7A8C-5504-404940384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713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189A2-BEDA-B7C2-89DF-4AAE57EB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獨立測試集的測試結果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E36A52C-FE8C-12D7-6D96-3D1E716ED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修改前測試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集的數量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(0.03)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膝蓋距離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118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144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123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196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112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173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96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5621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189A2-BEDA-B7C2-89DF-4AAE57EB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獨立測試集的測試結果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E36A52C-FE8C-12D7-6D96-3D1E716ED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修改後測試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集的數量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(0.02)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膝蓋距離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123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175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146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205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118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244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101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92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783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FD6C92C-8790-4BA5-F343-DDA959F12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028" y="698159"/>
            <a:ext cx="7829943" cy="5872458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35067F7-7FDE-F9D6-E988-269E1788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甘特圖</a:t>
            </a:r>
          </a:p>
        </p:txBody>
      </p:sp>
    </p:spTree>
    <p:extLst>
      <p:ext uri="{BB962C8B-B14F-4D97-AF65-F5344CB8AC3E}">
        <p14:creationId xmlns:p14="http://schemas.microsoft.com/office/powerpoint/2010/main" val="1253237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189A2-BEDA-B7C2-89DF-4AAE57EB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獨立測試集的測試結果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F07FE34-8D65-4EEA-2590-C289492B7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964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2947CE-F6EC-8A52-106E-B46BBA391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深蹲姿勢矯正模型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B858F19-DCDF-0420-78DB-5DB8A3BC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系統優化</a:t>
            </a:r>
          </a:p>
        </p:txBody>
      </p:sp>
    </p:spTree>
    <p:extLst>
      <p:ext uri="{BB962C8B-B14F-4D97-AF65-F5344CB8AC3E}">
        <p14:creationId xmlns:p14="http://schemas.microsoft.com/office/powerpoint/2010/main" val="335000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6D029-5990-A6A6-8100-3616ECE9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系統整合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0CC637-DFFD-2833-BEB3-FC121E0AB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模型對深蹲影片進行姿勢判定後，將姿勢錯誤的影片逐幀輸出圖片並餵給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pix2pix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模型進行矯正，最後將結果個別在網頁上呈現</a:t>
            </a:r>
          </a:p>
        </p:txBody>
      </p:sp>
    </p:spTree>
    <p:extLst>
      <p:ext uri="{BB962C8B-B14F-4D97-AF65-F5344CB8AC3E}">
        <p14:creationId xmlns:p14="http://schemas.microsoft.com/office/powerpoint/2010/main" val="353550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C11F49-3BC0-9662-7244-3DF357EB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881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系統優化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C8CBBA-E058-8360-CD75-28519196F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336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深蹲姿勢判斷模型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349D35-DBEE-CB45-F786-3F08E83D6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371" y="1595444"/>
            <a:ext cx="6378923" cy="252045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9FFA7EC-3488-55AA-C313-448CB1A6C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26" y="2317332"/>
            <a:ext cx="4636267" cy="1588168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AFD0519-D562-308C-3B1A-CCF73CD3E3EB}"/>
              </a:ext>
            </a:extLst>
          </p:cNvPr>
          <p:cNvSpPr txBox="1">
            <a:spLocks/>
          </p:cNvSpPr>
          <p:nvPr/>
        </p:nvSpPr>
        <p:spPr>
          <a:xfrm>
            <a:off x="646026" y="4621858"/>
            <a:ext cx="10559473" cy="69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模型大致上已可以正確判定九種深蹲類別，不過在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這項會有大約一半被判定為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9E490DD-2CAF-F71F-8970-C085BF0DC435}"/>
              </a:ext>
            </a:extLst>
          </p:cNvPr>
          <p:cNvCxnSpPr/>
          <p:nvPr/>
        </p:nvCxnSpPr>
        <p:spPr>
          <a:xfrm>
            <a:off x="5712822" y="3429000"/>
            <a:ext cx="262998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5B2EA6EB-B19F-545F-90D2-3AA57BACA511}"/>
              </a:ext>
            </a:extLst>
          </p:cNvPr>
          <p:cNvCxnSpPr/>
          <p:nvPr/>
        </p:nvCxnSpPr>
        <p:spPr>
          <a:xfrm>
            <a:off x="1854926" y="3823063"/>
            <a:ext cx="141078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57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222E04-49D7-918F-BC44-495EDF4CB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68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測試集比對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A13FC2-AEEB-9F44-EBB4-A63C2954C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34665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標準                     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17534E-0E22-81B3-DAE1-DD596A8A9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765" y="1943584"/>
            <a:ext cx="3809601" cy="384901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88FA9BF-2943-28F3-B754-0B9CAD605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768" y="1935548"/>
            <a:ext cx="3455769" cy="380974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B61CF67-9008-6151-7F5F-005480218760}"/>
              </a:ext>
            </a:extLst>
          </p:cNvPr>
          <p:cNvSpPr txBox="1"/>
          <p:nvPr/>
        </p:nvSpPr>
        <p:spPr>
          <a:xfrm>
            <a:off x="1097279" y="6046976"/>
            <a:ext cx="477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蹲到最低點時可以看出兩類有很大的區別</a:t>
            </a:r>
          </a:p>
        </p:txBody>
      </p:sp>
    </p:spTree>
    <p:extLst>
      <p:ext uri="{BB962C8B-B14F-4D97-AF65-F5344CB8AC3E}">
        <p14:creationId xmlns:p14="http://schemas.microsoft.com/office/powerpoint/2010/main" val="42312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222E04-49D7-918F-BC44-495EDF4CB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測試集比對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A13FC2-AEEB-9F44-EBB4-A63C2954C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32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標準                     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4331274-873D-B8D8-5947-A18189674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543" y="1915886"/>
            <a:ext cx="2568352" cy="410609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82B98A7-9661-D46E-4EE7-3F2636DCB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457" y="1859279"/>
            <a:ext cx="2905002" cy="421930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5842CD1-AD75-9AB1-EB54-4C614F561B05}"/>
              </a:ext>
            </a:extLst>
          </p:cNvPr>
          <p:cNvSpPr txBox="1"/>
          <p:nvPr/>
        </p:nvSpPr>
        <p:spPr>
          <a:xfrm>
            <a:off x="979714" y="6247173"/>
            <a:ext cx="657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初始動作兩者太相似，所以才導致將近一半會被模型判定錯誤</a:t>
            </a:r>
          </a:p>
        </p:txBody>
      </p:sp>
    </p:spTree>
    <p:extLst>
      <p:ext uri="{BB962C8B-B14F-4D97-AF65-F5344CB8AC3E}">
        <p14:creationId xmlns:p14="http://schemas.microsoft.com/office/powerpoint/2010/main" val="61708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222E04-49D7-918F-BC44-495EDF4CB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測試集比對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A13FC2-AEEB-9F44-EBB4-A63C2954C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32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為何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沒有這個問題？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5842CD1-AD75-9AB1-EB54-4C614F561B05}"/>
              </a:ext>
            </a:extLst>
          </p:cNvPr>
          <p:cNvSpPr txBox="1"/>
          <p:nvPr/>
        </p:nvSpPr>
        <p:spPr>
          <a:xfrm>
            <a:off x="918754" y="6172526"/>
            <a:ext cx="944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過窄的初始動作膝蓋會略往內，應該就是這個差異讓模型可以準確判斷出是過寬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過窄，而不會跟其他兩個雙腳距離一樣是過寬的類別搞混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D4E5DDD-8069-5689-5901-A9BE006F0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029" y="1945685"/>
            <a:ext cx="2319932" cy="412432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AC751D5-1F94-D64B-A2E2-7BBCE59B4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877" y="1945685"/>
            <a:ext cx="2319932" cy="412432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D29594B-F241-3C78-A6FA-7EE81C1A0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039" y="1945684"/>
            <a:ext cx="2319932" cy="412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72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6A046-D5B4-5A87-41B7-CBA077D4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解決方法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A71DC8F-38BA-3D57-E8D2-259E9B40A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0429" y="1690688"/>
            <a:ext cx="2740679" cy="464793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F979430-9E8B-16E2-42EC-05D9B65F5F92}"/>
              </a:ext>
            </a:extLst>
          </p:cNvPr>
          <p:cNvSpPr txBox="1"/>
          <p:nvPr/>
        </p:nvSpPr>
        <p:spPr>
          <a:xfrm>
            <a:off x="592183" y="1863634"/>
            <a:ext cx="7811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觀察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號節點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軸座標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數字越大越下面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因為每個影片會逐幀輸出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檔，因此可以找出所有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檔中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號節點的最小值，並將與最小值差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0.03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的檔案刪除，讓模型只針對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動作正在往下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蹲到最底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動作正在往上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這三種情況進行判定</a:t>
            </a:r>
          </a:p>
        </p:txBody>
      </p:sp>
    </p:spTree>
    <p:extLst>
      <p:ext uri="{BB962C8B-B14F-4D97-AF65-F5344CB8AC3E}">
        <p14:creationId xmlns:p14="http://schemas.microsoft.com/office/powerpoint/2010/main" val="238896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6A046-D5B4-5A87-41B7-CBA077D4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解決方法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DC5AA9-2633-6C6A-285C-735D6C617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448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在原先將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檔彙整成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csv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檔的程式中加入以下幾行程式碼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9F2F564-02AC-D6E7-F24A-EED0C9723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308" y="2055091"/>
            <a:ext cx="6123384" cy="312605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EA828AC-BEF1-F63B-DEDA-A8CF623E3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972" y="5337232"/>
            <a:ext cx="8206056" cy="139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74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D2F6D-CFB0-5EE9-14FD-3B54B8D5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重新訓練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82EF1E0-3DCB-2C95-0005-40148FF21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5070975"/>
          </a:xfrm>
        </p:spPr>
        <p:txBody>
          <a:bodyPr>
            <a:normAutofit lnSpcReduction="1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原先訓練集的數量：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膝蓋距離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10399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4215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4311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4543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4330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4048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4543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3535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4232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7809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1005</Words>
  <Application>Microsoft Office PowerPoint</Application>
  <PresentationFormat>寬螢幕</PresentationFormat>
  <Paragraphs>117</Paragraphs>
  <Slides>22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標楷體</vt:lpstr>
      <vt:lpstr>Arial</vt:lpstr>
      <vt:lpstr>Calibri</vt:lpstr>
      <vt:lpstr>Calibri Light</vt:lpstr>
      <vt:lpstr>Office 佈景主題</vt:lpstr>
      <vt:lpstr>Week3 週報 深蹲姿勢智慧調整輔助系統</vt:lpstr>
      <vt:lpstr>甘特圖</vt:lpstr>
      <vt:lpstr>系統優化</vt:lpstr>
      <vt:lpstr>測試集比對</vt:lpstr>
      <vt:lpstr>測試集比對</vt:lpstr>
      <vt:lpstr>測試集比對</vt:lpstr>
      <vt:lpstr>解決方法</vt:lpstr>
      <vt:lpstr>解決方法</vt:lpstr>
      <vt:lpstr>重新訓練</vt:lpstr>
      <vt:lpstr>重新訓練</vt:lpstr>
      <vt:lpstr>訓練結果</vt:lpstr>
      <vt:lpstr>獨立測試集的測試結果</vt:lpstr>
      <vt:lpstr>獨立測試集的測試結果</vt:lpstr>
      <vt:lpstr>獨立測試集的測試結果</vt:lpstr>
      <vt:lpstr>再次訓練</vt:lpstr>
      <vt:lpstr>再次訓練</vt:lpstr>
      <vt:lpstr>訓練結果</vt:lpstr>
      <vt:lpstr>獨立測試集的測試結果</vt:lpstr>
      <vt:lpstr>獨立測試集的測試結果</vt:lpstr>
      <vt:lpstr>獨立測試集的測試結果</vt:lpstr>
      <vt:lpstr>系統優化</vt:lpstr>
      <vt:lpstr>系統整合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Week30 週報 深蹲姿勢智慧調整輔助系統</dc:title>
  <dc:creator>俊彥 游</dc:creator>
  <cp:lastModifiedBy>俊彥 游</cp:lastModifiedBy>
  <cp:revision>8</cp:revision>
  <dcterms:created xsi:type="dcterms:W3CDTF">2023-09-04T18:47:46Z</dcterms:created>
  <dcterms:modified xsi:type="dcterms:W3CDTF">2023-10-05T19:05:28Z</dcterms:modified>
</cp:coreProperties>
</file>